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6" r:id="rId1"/>
  </p:sldMasterIdLst>
  <p:notesMasterIdLst>
    <p:notesMasterId r:id="rId13"/>
  </p:notesMasterIdLst>
  <p:sldIdLst>
    <p:sldId id="256" r:id="rId2"/>
    <p:sldId id="258" r:id="rId3"/>
    <p:sldId id="257" r:id="rId4"/>
    <p:sldId id="267" r:id="rId5"/>
    <p:sldId id="259" r:id="rId6"/>
    <p:sldId id="260" r:id="rId7"/>
    <p:sldId id="261" r:id="rId8"/>
    <p:sldId id="263" r:id="rId9"/>
    <p:sldId id="264" r:id="rId10"/>
    <p:sldId id="269" r:id="rId11"/>
    <p:sldId id="266" r:id="rId12"/>
  </p:sldIdLst>
  <p:sldSz cx="9144000" cy="5143500" type="screen16x9"/>
  <p:notesSz cx="6858000" cy="9144000"/>
  <p:embeddedFontLst>
    <p:embeddedFont>
      <p:font typeface="Caveat" panose="020B0604020202020204" charset="0"/>
      <p:regular r:id="rId14"/>
      <p:bold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yk Nowotyńsk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73"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3-09T14:37:58.245" idx="1">
    <p:pos x="6000" y="0"/>
    <p:text>bn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9640603dd_4_2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9640603dd_4_2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9640603d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9640603d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9640603dd_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9640603dd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9640603dd_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9640603dd_6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9640603dd_6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9640603dd_6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9640603dd_6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19640603dd_6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9640603dd_6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9640603dd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9640603dd_6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19640603dd_6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pl-PL"/>
              <a:t>Kliknij, aby edytować styl</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B61BEF0D-F0BB-DE4B-95CE-6DB70DBA9567}" type="datetimeFigureOut">
              <a:rPr lang="en-US" smtClean="0"/>
              <a:pPr/>
              <a:t>3/9/2022</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387792553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pl-PL"/>
              <a:t>Kliknij, aby edytować styl</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117646716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pl-PL"/>
              <a:t>Kliknij, aby edytować styl</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3/9/2022</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303003380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pl-PL"/>
              <a:t>Kliknij, aby edytować styl</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3/9/2022</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pl" smtClean="0"/>
              <a:t>‹#›</a:t>
            </a:fld>
            <a:endParaRPr lang="pl"/>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58608433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pl-PL"/>
              <a:t>Kliknij, aby edytować styl</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B61BEF0D-F0BB-DE4B-95CE-6DB70DBA9567}" type="datetimeFigureOut">
              <a:rPr lang="en-US" smtClean="0"/>
              <a:pPr/>
              <a:t>3/9/2022</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288812527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pl-PL"/>
              <a:t>Kliknij, aby edytować styl</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64585021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pl-PL"/>
              <a:t>Kliknij, aby edytować styl</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a:t>Kliknij ikonę, aby dodać obraz</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a:t>Kliknij ikonę, aby dodać obraz</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pl-PL"/>
              <a:t>Kliknij ikonę, aby dodać obraz</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67655275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152914487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B61BEF0D-F0BB-DE4B-95CE-6DB70DBA9567}" type="datetimeFigureOut">
              <a:rPr lang="en-US" smtClean="0"/>
              <a:pPr/>
              <a:t>3/9/2022</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47154187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kład niestandardowy">
  <p:cSld name="Układ niestandardowy">
    <p:spTree>
      <p:nvGrpSpPr>
        <p:cNvPr id="1" name="Shape 50"/>
        <p:cNvGrpSpPr/>
        <p:nvPr/>
      </p:nvGrpSpPr>
      <p:grpSpPr>
        <a:xfrm>
          <a:off x="0" y="0"/>
          <a:ext cx="0" cy="0"/>
          <a:chOff x="0" y="0"/>
          <a:chExt cx="0" cy="0"/>
        </a:xfrm>
      </p:grpSpPr>
      <p:sp>
        <p:nvSpPr>
          <p:cNvPr id="56" name="Google Shape;56;p13"/>
          <p:cNvSpPr txBox="1">
            <a:spLocks noGrp="1"/>
          </p:cNvSpPr>
          <p:nvPr>
            <p:ph type="ctrTitle"/>
          </p:nvPr>
        </p:nvSpPr>
        <p:spPr>
          <a:xfrm>
            <a:off x="311704" y="744575"/>
            <a:ext cx="4415700" cy="20526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rgbClr val="FFFFFF"/>
              </a:buClr>
              <a:buSzPts val="4200"/>
              <a:buNone/>
              <a:defRPr sz="4200">
                <a:solidFill>
                  <a:srgbClr val="FFFFFF"/>
                </a:solidFill>
              </a:defRPr>
            </a:lvl1pPr>
            <a:lvl2pPr lvl="1" algn="l">
              <a:lnSpc>
                <a:spcPct val="100000"/>
              </a:lnSpc>
              <a:spcBef>
                <a:spcPts val="0"/>
              </a:spcBef>
              <a:spcAft>
                <a:spcPts val="0"/>
              </a:spcAft>
              <a:buClr>
                <a:srgbClr val="FFFFFF"/>
              </a:buClr>
              <a:buSzPts val="4200"/>
              <a:buNone/>
              <a:defRPr sz="4200">
                <a:solidFill>
                  <a:srgbClr val="FFFFFF"/>
                </a:solidFill>
              </a:defRPr>
            </a:lvl2pPr>
            <a:lvl3pPr lvl="2" algn="l">
              <a:lnSpc>
                <a:spcPct val="100000"/>
              </a:lnSpc>
              <a:spcBef>
                <a:spcPts val="0"/>
              </a:spcBef>
              <a:spcAft>
                <a:spcPts val="0"/>
              </a:spcAft>
              <a:buClr>
                <a:srgbClr val="FFFFFF"/>
              </a:buClr>
              <a:buSzPts val="4200"/>
              <a:buNone/>
              <a:defRPr sz="4200">
                <a:solidFill>
                  <a:srgbClr val="FFFFFF"/>
                </a:solidFill>
              </a:defRPr>
            </a:lvl3pPr>
            <a:lvl4pPr lvl="3" algn="l">
              <a:lnSpc>
                <a:spcPct val="100000"/>
              </a:lnSpc>
              <a:spcBef>
                <a:spcPts val="0"/>
              </a:spcBef>
              <a:spcAft>
                <a:spcPts val="0"/>
              </a:spcAft>
              <a:buClr>
                <a:srgbClr val="FFFFFF"/>
              </a:buClr>
              <a:buSzPts val="4200"/>
              <a:buNone/>
              <a:defRPr sz="4200">
                <a:solidFill>
                  <a:srgbClr val="FFFFFF"/>
                </a:solidFill>
              </a:defRPr>
            </a:lvl4pPr>
            <a:lvl5pPr lvl="4" algn="l">
              <a:lnSpc>
                <a:spcPct val="100000"/>
              </a:lnSpc>
              <a:spcBef>
                <a:spcPts val="0"/>
              </a:spcBef>
              <a:spcAft>
                <a:spcPts val="0"/>
              </a:spcAft>
              <a:buClr>
                <a:srgbClr val="FFFFFF"/>
              </a:buClr>
              <a:buSzPts val="4200"/>
              <a:buNone/>
              <a:defRPr sz="4200">
                <a:solidFill>
                  <a:srgbClr val="FFFFFF"/>
                </a:solidFill>
              </a:defRPr>
            </a:lvl5pPr>
            <a:lvl6pPr lvl="5" algn="l">
              <a:lnSpc>
                <a:spcPct val="100000"/>
              </a:lnSpc>
              <a:spcBef>
                <a:spcPts val="0"/>
              </a:spcBef>
              <a:spcAft>
                <a:spcPts val="0"/>
              </a:spcAft>
              <a:buClr>
                <a:srgbClr val="FFFFFF"/>
              </a:buClr>
              <a:buSzPts val="4200"/>
              <a:buNone/>
              <a:defRPr sz="4200">
                <a:solidFill>
                  <a:srgbClr val="FFFFFF"/>
                </a:solidFill>
              </a:defRPr>
            </a:lvl6pPr>
            <a:lvl7pPr lvl="6" algn="l">
              <a:lnSpc>
                <a:spcPct val="100000"/>
              </a:lnSpc>
              <a:spcBef>
                <a:spcPts val="0"/>
              </a:spcBef>
              <a:spcAft>
                <a:spcPts val="0"/>
              </a:spcAft>
              <a:buClr>
                <a:srgbClr val="FFFFFF"/>
              </a:buClr>
              <a:buSzPts val="4200"/>
              <a:buNone/>
              <a:defRPr sz="4200">
                <a:solidFill>
                  <a:srgbClr val="FFFFFF"/>
                </a:solidFill>
              </a:defRPr>
            </a:lvl7pPr>
            <a:lvl8pPr lvl="7" algn="l">
              <a:lnSpc>
                <a:spcPct val="100000"/>
              </a:lnSpc>
              <a:spcBef>
                <a:spcPts val="0"/>
              </a:spcBef>
              <a:spcAft>
                <a:spcPts val="0"/>
              </a:spcAft>
              <a:buClr>
                <a:srgbClr val="FFFFFF"/>
              </a:buClr>
              <a:buSzPts val="4200"/>
              <a:buNone/>
              <a:defRPr sz="4200">
                <a:solidFill>
                  <a:srgbClr val="FFFFFF"/>
                </a:solidFill>
              </a:defRPr>
            </a:lvl8pPr>
            <a:lvl9pPr lvl="8" algn="l">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57" name="Google Shape;57;p13"/>
          <p:cNvSpPr txBox="1">
            <a:spLocks noGrp="1"/>
          </p:cNvSpPr>
          <p:nvPr>
            <p:ph type="subTitle" idx="1"/>
          </p:nvPr>
        </p:nvSpPr>
        <p:spPr>
          <a:xfrm>
            <a:off x="311700" y="2834125"/>
            <a:ext cx="4415700" cy="7926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146606894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Układ niestandardowy 1">
  <p:cSld name="Układ niestandardowy 1">
    <p:bg>
      <p:bgPr>
        <a:solidFill>
          <a:srgbClr val="FFFFFF"/>
        </a:solidFill>
        <a:effectLst/>
      </p:bgPr>
    </p:bg>
    <p:spTree>
      <p:nvGrpSpPr>
        <p:cNvPr id="1" name="Shape 59"/>
        <p:cNvGrpSpPr/>
        <p:nvPr/>
      </p:nvGrpSpPr>
      <p:grpSpPr>
        <a:xfrm>
          <a:off x="0" y="0"/>
          <a:ext cx="0" cy="0"/>
          <a:chOff x="0" y="0"/>
          <a:chExt cx="0" cy="0"/>
        </a:xfrm>
      </p:grpSpPr>
      <p:sp>
        <p:nvSpPr>
          <p:cNvPr id="68" name="Google Shape;68;p14"/>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69" name="Google Shape;69;p14"/>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0"/>
              </a:spcBef>
              <a:spcAft>
                <a:spcPts val="0"/>
              </a:spcAft>
              <a:buClr>
                <a:schemeClr val="lt1"/>
              </a:buClr>
              <a:buSzPts val="1200"/>
              <a:buChar char="○"/>
              <a:defRPr sz="1200">
                <a:solidFill>
                  <a:schemeClr val="lt1"/>
                </a:solidFill>
              </a:defRPr>
            </a:lvl2pPr>
            <a:lvl3pPr marL="1371600" lvl="2" indent="-304800" algn="l">
              <a:lnSpc>
                <a:spcPct val="115000"/>
              </a:lnSpc>
              <a:spcBef>
                <a:spcPts val="0"/>
              </a:spcBef>
              <a:spcAft>
                <a:spcPts val="0"/>
              </a:spcAft>
              <a:buClr>
                <a:schemeClr val="lt1"/>
              </a:buClr>
              <a:buSzPts val="1200"/>
              <a:buChar char="■"/>
              <a:defRPr sz="1200">
                <a:solidFill>
                  <a:schemeClr val="lt1"/>
                </a:solidFill>
              </a:defRPr>
            </a:lvl3pPr>
            <a:lvl4pPr marL="1828800" lvl="3" indent="-304800" algn="l">
              <a:lnSpc>
                <a:spcPct val="115000"/>
              </a:lnSpc>
              <a:spcBef>
                <a:spcPts val="0"/>
              </a:spcBef>
              <a:spcAft>
                <a:spcPts val="0"/>
              </a:spcAft>
              <a:buClr>
                <a:schemeClr val="lt1"/>
              </a:buClr>
              <a:buSzPts val="1200"/>
              <a:buChar char="●"/>
              <a:defRPr sz="1200">
                <a:solidFill>
                  <a:schemeClr val="lt1"/>
                </a:solidFill>
              </a:defRPr>
            </a:lvl4pPr>
            <a:lvl5pPr marL="2286000" lvl="4" indent="-304800" algn="l">
              <a:lnSpc>
                <a:spcPct val="115000"/>
              </a:lnSpc>
              <a:spcBef>
                <a:spcPts val="0"/>
              </a:spcBef>
              <a:spcAft>
                <a:spcPts val="0"/>
              </a:spcAft>
              <a:buClr>
                <a:schemeClr val="lt1"/>
              </a:buClr>
              <a:buSzPts val="1200"/>
              <a:buChar char="○"/>
              <a:defRPr sz="1200">
                <a:solidFill>
                  <a:schemeClr val="lt1"/>
                </a:solidFill>
              </a:defRPr>
            </a:lvl5pPr>
            <a:lvl6pPr marL="2743200" lvl="5" indent="-304800" algn="l">
              <a:lnSpc>
                <a:spcPct val="115000"/>
              </a:lnSpc>
              <a:spcBef>
                <a:spcPts val="0"/>
              </a:spcBef>
              <a:spcAft>
                <a:spcPts val="0"/>
              </a:spcAft>
              <a:buClr>
                <a:schemeClr val="lt1"/>
              </a:buClr>
              <a:buSzPts val="1200"/>
              <a:buChar char="■"/>
              <a:defRPr sz="1200">
                <a:solidFill>
                  <a:schemeClr val="lt1"/>
                </a:solidFill>
              </a:defRPr>
            </a:lvl6pPr>
            <a:lvl7pPr marL="3200400" lvl="6" indent="-304800" algn="l">
              <a:lnSpc>
                <a:spcPct val="115000"/>
              </a:lnSpc>
              <a:spcBef>
                <a:spcPts val="0"/>
              </a:spcBef>
              <a:spcAft>
                <a:spcPts val="0"/>
              </a:spcAft>
              <a:buClr>
                <a:schemeClr val="lt1"/>
              </a:buClr>
              <a:buSzPts val="1200"/>
              <a:buChar char="●"/>
              <a:defRPr sz="1200">
                <a:solidFill>
                  <a:schemeClr val="lt1"/>
                </a:solidFill>
              </a:defRPr>
            </a:lvl7pPr>
            <a:lvl8pPr marL="3657600" lvl="7" indent="-304800" algn="l">
              <a:lnSpc>
                <a:spcPct val="115000"/>
              </a:lnSpc>
              <a:spcBef>
                <a:spcPts val="0"/>
              </a:spcBef>
              <a:spcAft>
                <a:spcPts val="0"/>
              </a:spcAft>
              <a:buClr>
                <a:schemeClr val="lt1"/>
              </a:buClr>
              <a:buSzPts val="1200"/>
              <a:buChar char="○"/>
              <a:defRPr sz="1200">
                <a:solidFill>
                  <a:schemeClr val="lt1"/>
                </a:solidFill>
              </a:defRPr>
            </a:lvl8pPr>
            <a:lvl9pPr marL="4114800" lvl="8" indent="-304800" algn="l">
              <a:lnSpc>
                <a:spcPct val="115000"/>
              </a:lnSpc>
              <a:spcBef>
                <a:spcPts val="0"/>
              </a:spcBef>
              <a:spcAft>
                <a:spcPts val="0"/>
              </a:spcAft>
              <a:buClr>
                <a:schemeClr val="lt1"/>
              </a:buClr>
              <a:buSzPts val="1200"/>
              <a:buChar char="■"/>
              <a:defRPr sz="1200">
                <a:solidFill>
                  <a:schemeClr val="lt1"/>
                </a:solidFill>
              </a:defRPr>
            </a:lvl9pPr>
          </a:lstStyle>
          <a:p>
            <a:endParaRPr/>
          </a:p>
        </p:txBody>
      </p:sp>
      <p:sp>
        <p:nvSpPr>
          <p:cNvPr id="70" name="Google Shape;70;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91464076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25809919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Układ niestandardowy 2">
  <p:cSld name="Układ niestandardowy 2">
    <p:bg>
      <p:bgPr>
        <a:solidFill>
          <a:srgbClr val="FFFFFF"/>
        </a:solidFill>
        <a:effectLst/>
      </p:bgPr>
    </p:bg>
    <p:spTree>
      <p:nvGrpSpPr>
        <p:cNvPr id="1" name="Shape 71"/>
        <p:cNvGrpSpPr/>
        <p:nvPr/>
      </p:nvGrpSpPr>
      <p:grpSpPr>
        <a:xfrm>
          <a:off x="0" y="0"/>
          <a:ext cx="0" cy="0"/>
          <a:chOff x="0" y="0"/>
          <a:chExt cx="0" cy="0"/>
        </a:xfrm>
      </p:grpSpPr>
      <p:sp>
        <p:nvSpPr>
          <p:cNvPr id="75" name="Google Shape;75;p15"/>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76" name="Google Shape;76;p15"/>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77" name="Google Shape;77;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306416303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Układ niestandardowy 3">
  <p:cSld name="Układ niestandardowy 3">
    <p:bg>
      <p:bgPr>
        <a:solidFill>
          <a:srgbClr val="EEEEEE"/>
        </a:solidFill>
        <a:effectLst/>
      </p:bgPr>
    </p:bg>
    <p:spTree>
      <p:nvGrpSpPr>
        <p:cNvPr id="1" name="Shape 78"/>
        <p:cNvGrpSpPr/>
        <p:nvPr/>
      </p:nvGrpSpPr>
      <p:grpSpPr>
        <a:xfrm>
          <a:off x="0" y="0"/>
          <a:ext cx="0" cy="0"/>
          <a:chOff x="0" y="0"/>
          <a:chExt cx="0" cy="0"/>
        </a:xfrm>
      </p:grpSpPr>
      <p:sp>
        <p:nvSpPr>
          <p:cNvPr id="82" name="Google Shape;82;p16"/>
          <p:cNvSpPr txBox="1">
            <a:spLocks noGrp="1"/>
          </p:cNvSpPr>
          <p:nvPr>
            <p:ph type="title"/>
          </p:nvPr>
        </p:nvSpPr>
        <p:spPr>
          <a:xfrm>
            <a:off x="1866150" y="902775"/>
            <a:ext cx="3726300" cy="14487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None/>
              <a:defRPr sz="2600" b="1">
                <a:solidFill>
                  <a:srgbClr val="424242"/>
                </a:solidFill>
              </a:defRPr>
            </a:lvl1pPr>
            <a:lvl2pPr lvl="1" algn="l">
              <a:lnSpc>
                <a:spcPct val="100000"/>
              </a:lnSpc>
              <a:spcBef>
                <a:spcPts val="0"/>
              </a:spcBef>
              <a:spcAft>
                <a:spcPts val="0"/>
              </a:spcAft>
              <a:buNone/>
              <a:defRPr sz="3600" b="1">
                <a:solidFill>
                  <a:srgbClr val="424242"/>
                </a:solidFill>
              </a:defRPr>
            </a:lvl2pPr>
            <a:lvl3pPr lvl="2" algn="l">
              <a:lnSpc>
                <a:spcPct val="100000"/>
              </a:lnSpc>
              <a:spcBef>
                <a:spcPts val="0"/>
              </a:spcBef>
              <a:spcAft>
                <a:spcPts val="0"/>
              </a:spcAft>
              <a:buNone/>
              <a:defRPr sz="3600" b="1">
                <a:solidFill>
                  <a:srgbClr val="424242"/>
                </a:solidFill>
              </a:defRPr>
            </a:lvl3pPr>
            <a:lvl4pPr lvl="3" algn="l">
              <a:lnSpc>
                <a:spcPct val="100000"/>
              </a:lnSpc>
              <a:spcBef>
                <a:spcPts val="0"/>
              </a:spcBef>
              <a:spcAft>
                <a:spcPts val="0"/>
              </a:spcAft>
              <a:buNone/>
              <a:defRPr sz="3600" b="1">
                <a:solidFill>
                  <a:srgbClr val="424242"/>
                </a:solidFill>
              </a:defRPr>
            </a:lvl4pPr>
            <a:lvl5pPr lvl="4" algn="l">
              <a:lnSpc>
                <a:spcPct val="100000"/>
              </a:lnSpc>
              <a:spcBef>
                <a:spcPts val="0"/>
              </a:spcBef>
              <a:spcAft>
                <a:spcPts val="0"/>
              </a:spcAft>
              <a:buNone/>
              <a:defRPr sz="3600" b="1">
                <a:solidFill>
                  <a:srgbClr val="424242"/>
                </a:solidFill>
              </a:defRPr>
            </a:lvl5pPr>
            <a:lvl6pPr lvl="5" algn="l">
              <a:lnSpc>
                <a:spcPct val="100000"/>
              </a:lnSpc>
              <a:spcBef>
                <a:spcPts val="0"/>
              </a:spcBef>
              <a:spcAft>
                <a:spcPts val="0"/>
              </a:spcAft>
              <a:buNone/>
              <a:defRPr sz="3600" b="1">
                <a:solidFill>
                  <a:srgbClr val="424242"/>
                </a:solidFill>
              </a:defRPr>
            </a:lvl6pPr>
            <a:lvl7pPr lvl="6" algn="l">
              <a:lnSpc>
                <a:spcPct val="100000"/>
              </a:lnSpc>
              <a:spcBef>
                <a:spcPts val="0"/>
              </a:spcBef>
              <a:spcAft>
                <a:spcPts val="0"/>
              </a:spcAft>
              <a:buNone/>
              <a:defRPr sz="3600" b="1">
                <a:solidFill>
                  <a:srgbClr val="424242"/>
                </a:solidFill>
              </a:defRPr>
            </a:lvl7pPr>
            <a:lvl8pPr lvl="7" algn="l">
              <a:lnSpc>
                <a:spcPct val="100000"/>
              </a:lnSpc>
              <a:spcBef>
                <a:spcPts val="0"/>
              </a:spcBef>
              <a:spcAft>
                <a:spcPts val="0"/>
              </a:spcAft>
              <a:buNone/>
              <a:defRPr sz="3600" b="1">
                <a:solidFill>
                  <a:srgbClr val="424242"/>
                </a:solidFill>
              </a:defRPr>
            </a:lvl8pPr>
            <a:lvl9pPr lvl="8" algn="l">
              <a:lnSpc>
                <a:spcPct val="100000"/>
              </a:lnSpc>
              <a:spcBef>
                <a:spcPts val="0"/>
              </a:spcBef>
              <a:spcAft>
                <a:spcPts val="0"/>
              </a:spcAft>
              <a:buNone/>
              <a:defRPr sz="3600" b="1">
                <a:solidFill>
                  <a:srgbClr val="424242"/>
                </a:solidFill>
              </a:defRPr>
            </a:lvl9pPr>
          </a:lstStyle>
          <a:p>
            <a:endParaRPr/>
          </a:p>
        </p:txBody>
      </p:sp>
      <p:sp>
        <p:nvSpPr>
          <p:cNvPr id="83" name="Google Shape;83;p16"/>
          <p:cNvSpPr txBox="1">
            <a:spLocks noGrp="1"/>
          </p:cNvSpPr>
          <p:nvPr>
            <p:ph type="body" idx="1"/>
          </p:nvPr>
        </p:nvSpPr>
        <p:spPr>
          <a:xfrm>
            <a:off x="1866150" y="2513325"/>
            <a:ext cx="3726300" cy="17739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16161"/>
              </a:buClr>
              <a:buSzPts val="1400"/>
              <a:buChar char="●"/>
              <a:defRPr sz="1400">
                <a:solidFill>
                  <a:srgbClr val="616161"/>
                </a:solidFill>
              </a:defRPr>
            </a:lvl1pPr>
            <a:lvl2pPr marL="914400" lvl="1" indent="-304800" algn="l">
              <a:lnSpc>
                <a:spcPct val="115000"/>
              </a:lnSpc>
              <a:spcBef>
                <a:spcPts val="0"/>
              </a:spcBef>
              <a:spcAft>
                <a:spcPts val="0"/>
              </a:spcAft>
              <a:buClr>
                <a:srgbClr val="616161"/>
              </a:buClr>
              <a:buSzPts val="1200"/>
              <a:buChar char="○"/>
              <a:defRPr sz="1200">
                <a:solidFill>
                  <a:srgbClr val="616161"/>
                </a:solidFill>
              </a:defRPr>
            </a:lvl2pPr>
            <a:lvl3pPr marL="1371600" lvl="2" indent="-304800" algn="l">
              <a:lnSpc>
                <a:spcPct val="115000"/>
              </a:lnSpc>
              <a:spcBef>
                <a:spcPts val="0"/>
              </a:spcBef>
              <a:spcAft>
                <a:spcPts val="0"/>
              </a:spcAft>
              <a:buClr>
                <a:srgbClr val="616161"/>
              </a:buClr>
              <a:buSzPts val="1200"/>
              <a:buChar char="■"/>
              <a:defRPr sz="1200">
                <a:solidFill>
                  <a:srgbClr val="616161"/>
                </a:solidFill>
              </a:defRPr>
            </a:lvl3pPr>
            <a:lvl4pPr marL="1828800" lvl="3" indent="-304800" algn="l">
              <a:lnSpc>
                <a:spcPct val="115000"/>
              </a:lnSpc>
              <a:spcBef>
                <a:spcPts val="0"/>
              </a:spcBef>
              <a:spcAft>
                <a:spcPts val="0"/>
              </a:spcAft>
              <a:buClr>
                <a:srgbClr val="616161"/>
              </a:buClr>
              <a:buSzPts val="1200"/>
              <a:buChar char="●"/>
              <a:defRPr sz="1200">
                <a:solidFill>
                  <a:srgbClr val="616161"/>
                </a:solidFill>
              </a:defRPr>
            </a:lvl4pPr>
            <a:lvl5pPr marL="2286000" lvl="4" indent="-304800" algn="l">
              <a:lnSpc>
                <a:spcPct val="115000"/>
              </a:lnSpc>
              <a:spcBef>
                <a:spcPts val="0"/>
              </a:spcBef>
              <a:spcAft>
                <a:spcPts val="0"/>
              </a:spcAft>
              <a:buClr>
                <a:srgbClr val="616161"/>
              </a:buClr>
              <a:buSzPts val="1200"/>
              <a:buChar char="○"/>
              <a:defRPr sz="1200">
                <a:solidFill>
                  <a:srgbClr val="616161"/>
                </a:solidFill>
              </a:defRPr>
            </a:lvl5pPr>
            <a:lvl6pPr marL="2743200" lvl="5" indent="-304800" algn="l">
              <a:lnSpc>
                <a:spcPct val="115000"/>
              </a:lnSpc>
              <a:spcBef>
                <a:spcPts val="0"/>
              </a:spcBef>
              <a:spcAft>
                <a:spcPts val="0"/>
              </a:spcAft>
              <a:buClr>
                <a:srgbClr val="616161"/>
              </a:buClr>
              <a:buSzPts val="1200"/>
              <a:buChar char="■"/>
              <a:defRPr sz="1200">
                <a:solidFill>
                  <a:srgbClr val="616161"/>
                </a:solidFill>
              </a:defRPr>
            </a:lvl6pPr>
            <a:lvl7pPr marL="3200400" lvl="6" indent="-304800" algn="l">
              <a:lnSpc>
                <a:spcPct val="115000"/>
              </a:lnSpc>
              <a:spcBef>
                <a:spcPts val="0"/>
              </a:spcBef>
              <a:spcAft>
                <a:spcPts val="0"/>
              </a:spcAft>
              <a:buClr>
                <a:srgbClr val="616161"/>
              </a:buClr>
              <a:buSzPts val="1200"/>
              <a:buChar char="●"/>
              <a:defRPr sz="1200">
                <a:solidFill>
                  <a:srgbClr val="616161"/>
                </a:solidFill>
              </a:defRPr>
            </a:lvl7pPr>
            <a:lvl8pPr marL="3657600" lvl="7" indent="-304800" algn="l">
              <a:lnSpc>
                <a:spcPct val="115000"/>
              </a:lnSpc>
              <a:spcBef>
                <a:spcPts val="0"/>
              </a:spcBef>
              <a:spcAft>
                <a:spcPts val="0"/>
              </a:spcAft>
              <a:buClr>
                <a:srgbClr val="616161"/>
              </a:buClr>
              <a:buSzPts val="1200"/>
              <a:buChar char="○"/>
              <a:defRPr sz="1200">
                <a:solidFill>
                  <a:srgbClr val="616161"/>
                </a:solidFill>
              </a:defRPr>
            </a:lvl8pPr>
            <a:lvl9pPr marL="4114800" lvl="8" indent="-304800" algn="l">
              <a:lnSpc>
                <a:spcPct val="115000"/>
              </a:lnSpc>
              <a:spcBef>
                <a:spcPts val="0"/>
              </a:spcBef>
              <a:spcAft>
                <a:spcPts val="0"/>
              </a:spcAft>
              <a:buClr>
                <a:srgbClr val="616161"/>
              </a:buClr>
              <a:buSzPts val="1200"/>
              <a:buChar char="■"/>
              <a:defRPr sz="1200">
                <a:solidFill>
                  <a:srgbClr val="616161"/>
                </a:solidFill>
              </a:defRPr>
            </a:lvl9pPr>
          </a:lstStyle>
          <a:p>
            <a:endParaRPr/>
          </a:p>
        </p:txBody>
      </p:sp>
      <p:sp>
        <p:nvSpPr>
          <p:cNvPr id="84" name="Google Shape;84;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757575"/>
                </a:solidFill>
              </a:defRPr>
            </a:lvl1pPr>
            <a:lvl2pPr lvl="1" algn="r">
              <a:lnSpc>
                <a:spcPct val="100000"/>
              </a:lnSpc>
              <a:spcAft>
                <a:spcPts val="0"/>
              </a:spcAft>
              <a:buNone/>
              <a:defRPr sz="1000">
                <a:solidFill>
                  <a:srgbClr val="757575"/>
                </a:solidFill>
              </a:defRPr>
            </a:lvl2pPr>
            <a:lvl3pPr lvl="2" algn="r">
              <a:lnSpc>
                <a:spcPct val="100000"/>
              </a:lnSpc>
              <a:spcAft>
                <a:spcPts val="0"/>
              </a:spcAft>
              <a:buNone/>
              <a:defRPr sz="1000">
                <a:solidFill>
                  <a:srgbClr val="757575"/>
                </a:solidFill>
              </a:defRPr>
            </a:lvl3pPr>
            <a:lvl4pPr lvl="3" algn="r">
              <a:lnSpc>
                <a:spcPct val="100000"/>
              </a:lnSpc>
              <a:spcAft>
                <a:spcPts val="0"/>
              </a:spcAft>
              <a:buNone/>
              <a:defRPr sz="1000">
                <a:solidFill>
                  <a:srgbClr val="757575"/>
                </a:solidFill>
              </a:defRPr>
            </a:lvl4pPr>
            <a:lvl5pPr lvl="4" algn="r">
              <a:lnSpc>
                <a:spcPct val="100000"/>
              </a:lnSpc>
              <a:spcAft>
                <a:spcPts val="0"/>
              </a:spcAft>
              <a:buNone/>
              <a:defRPr sz="1000">
                <a:solidFill>
                  <a:srgbClr val="757575"/>
                </a:solidFill>
              </a:defRPr>
            </a:lvl5pPr>
            <a:lvl6pPr lvl="5" algn="r">
              <a:lnSpc>
                <a:spcPct val="100000"/>
              </a:lnSpc>
              <a:spcAft>
                <a:spcPts val="0"/>
              </a:spcAft>
              <a:buNone/>
              <a:defRPr sz="1000">
                <a:solidFill>
                  <a:srgbClr val="757575"/>
                </a:solidFill>
              </a:defRPr>
            </a:lvl6pPr>
            <a:lvl7pPr lvl="6" algn="r">
              <a:lnSpc>
                <a:spcPct val="100000"/>
              </a:lnSpc>
              <a:spcAft>
                <a:spcPts val="0"/>
              </a:spcAft>
              <a:buNone/>
              <a:defRPr sz="1000">
                <a:solidFill>
                  <a:srgbClr val="757575"/>
                </a:solidFill>
              </a:defRPr>
            </a:lvl7pPr>
            <a:lvl8pPr lvl="7" algn="r">
              <a:lnSpc>
                <a:spcPct val="100000"/>
              </a:lnSpc>
              <a:spcAft>
                <a:spcPts val="0"/>
              </a:spcAft>
              <a:buNone/>
              <a:defRPr sz="1000">
                <a:solidFill>
                  <a:srgbClr val="757575"/>
                </a:solidFill>
              </a:defRPr>
            </a:lvl8pPr>
            <a:lvl9pPr lvl="8" algn="r">
              <a:lnSpc>
                <a:spcPct val="100000"/>
              </a:lnSpc>
              <a:spcAft>
                <a:spcPts val="0"/>
              </a:spcAft>
              <a:buNone/>
              <a:defRPr sz="1000">
                <a:solidFill>
                  <a:srgbClr val="757575"/>
                </a:solidFill>
              </a:defRPr>
            </a:lvl9pPr>
          </a:lstStyle>
          <a:p>
            <a:pPr marL="0" lvl="0" indent="0" algn="r" rtl="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319000401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Układ niestandardowy 4">
  <p:cSld name="Układ niestandardowy 4">
    <p:bg>
      <p:bgPr>
        <a:solidFill>
          <a:srgbClr val="FFFFFF"/>
        </a:solidFill>
        <a:effectLst/>
      </p:bgPr>
    </p:bg>
    <p:spTree>
      <p:nvGrpSpPr>
        <p:cNvPr id="1" name="Shape 85"/>
        <p:cNvGrpSpPr/>
        <p:nvPr/>
      </p:nvGrpSpPr>
      <p:grpSpPr>
        <a:xfrm>
          <a:off x="0" y="0"/>
          <a:ext cx="0" cy="0"/>
          <a:chOff x="0" y="0"/>
          <a:chExt cx="0" cy="0"/>
        </a:xfrm>
      </p:grpSpPr>
      <p:sp>
        <p:nvSpPr>
          <p:cNvPr id="88" name="Google Shape;88;p17"/>
          <p:cNvSpPr txBox="1">
            <a:spLocks noGrp="1"/>
          </p:cNvSpPr>
          <p:nvPr>
            <p:ph type="title"/>
          </p:nvPr>
        </p:nvSpPr>
        <p:spPr>
          <a:xfrm>
            <a:off x="311700" y="1153900"/>
            <a:ext cx="2655000" cy="858900"/>
          </a:xfrm>
          <a:prstGeom prst="rect">
            <a:avLst/>
          </a:prstGeom>
          <a:noFill/>
        </p:spPr>
        <p:txBody>
          <a:bodyPr spcFirstLastPara="1" wrap="square" lIns="91425" tIns="91425" rIns="91425" bIns="91425" anchor="ctr" anchorCtr="0">
            <a:normAutofit/>
          </a:bodyPr>
          <a:lstStyle>
            <a:lvl1pPr lvl="0" algn="l">
              <a:lnSpc>
                <a:spcPct val="100000"/>
              </a:lnSpc>
              <a:spcBef>
                <a:spcPts val="0"/>
              </a:spcBef>
              <a:spcAft>
                <a:spcPts val="0"/>
              </a:spcAft>
              <a:buNone/>
              <a:defRPr sz="2400" b="1">
                <a:solidFill>
                  <a:srgbClr val="FFFFFF"/>
                </a:solidFill>
              </a:defRPr>
            </a:lvl1pPr>
            <a:lvl2pPr lvl="1" algn="l">
              <a:lnSpc>
                <a:spcPct val="100000"/>
              </a:lnSpc>
              <a:spcBef>
                <a:spcPts val="0"/>
              </a:spcBef>
              <a:spcAft>
                <a:spcPts val="0"/>
              </a:spcAft>
              <a:buNone/>
              <a:defRPr sz="2400" b="1">
                <a:solidFill>
                  <a:srgbClr val="FFFFFF"/>
                </a:solidFill>
              </a:defRPr>
            </a:lvl2pPr>
            <a:lvl3pPr lvl="2" algn="l">
              <a:lnSpc>
                <a:spcPct val="100000"/>
              </a:lnSpc>
              <a:spcBef>
                <a:spcPts val="0"/>
              </a:spcBef>
              <a:spcAft>
                <a:spcPts val="0"/>
              </a:spcAft>
              <a:buNone/>
              <a:defRPr sz="2400" b="1">
                <a:solidFill>
                  <a:srgbClr val="FFFFFF"/>
                </a:solidFill>
              </a:defRPr>
            </a:lvl3pPr>
            <a:lvl4pPr lvl="3" algn="l">
              <a:lnSpc>
                <a:spcPct val="100000"/>
              </a:lnSpc>
              <a:spcBef>
                <a:spcPts val="0"/>
              </a:spcBef>
              <a:spcAft>
                <a:spcPts val="0"/>
              </a:spcAft>
              <a:buNone/>
              <a:defRPr sz="2400" b="1">
                <a:solidFill>
                  <a:srgbClr val="FFFFFF"/>
                </a:solidFill>
              </a:defRPr>
            </a:lvl4pPr>
            <a:lvl5pPr lvl="4" algn="l">
              <a:lnSpc>
                <a:spcPct val="100000"/>
              </a:lnSpc>
              <a:spcBef>
                <a:spcPts val="0"/>
              </a:spcBef>
              <a:spcAft>
                <a:spcPts val="0"/>
              </a:spcAft>
              <a:buNone/>
              <a:defRPr sz="2400" b="1">
                <a:solidFill>
                  <a:srgbClr val="FFFFFF"/>
                </a:solidFill>
              </a:defRPr>
            </a:lvl5pPr>
            <a:lvl6pPr lvl="5" algn="l">
              <a:lnSpc>
                <a:spcPct val="100000"/>
              </a:lnSpc>
              <a:spcBef>
                <a:spcPts val="0"/>
              </a:spcBef>
              <a:spcAft>
                <a:spcPts val="0"/>
              </a:spcAft>
              <a:buNone/>
              <a:defRPr sz="2400" b="1">
                <a:solidFill>
                  <a:srgbClr val="FFFFFF"/>
                </a:solidFill>
              </a:defRPr>
            </a:lvl6pPr>
            <a:lvl7pPr lvl="6" algn="l">
              <a:lnSpc>
                <a:spcPct val="100000"/>
              </a:lnSpc>
              <a:spcBef>
                <a:spcPts val="0"/>
              </a:spcBef>
              <a:spcAft>
                <a:spcPts val="0"/>
              </a:spcAft>
              <a:buNone/>
              <a:defRPr sz="2400" b="1">
                <a:solidFill>
                  <a:srgbClr val="FFFFFF"/>
                </a:solidFill>
              </a:defRPr>
            </a:lvl7pPr>
            <a:lvl8pPr lvl="7" algn="l">
              <a:lnSpc>
                <a:spcPct val="100000"/>
              </a:lnSpc>
              <a:spcBef>
                <a:spcPts val="0"/>
              </a:spcBef>
              <a:spcAft>
                <a:spcPts val="0"/>
              </a:spcAft>
              <a:buNone/>
              <a:defRPr sz="2400" b="1">
                <a:solidFill>
                  <a:srgbClr val="FFFFFF"/>
                </a:solidFill>
              </a:defRPr>
            </a:lvl8pPr>
            <a:lvl9pPr lvl="8" algn="l">
              <a:lnSpc>
                <a:spcPct val="100000"/>
              </a:lnSpc>
              <a:spcBef>
                <a:spcPts val="0"/>
              </a:spcBef>
              <a:spcAft>
                <a:spcPts val="0"/>
              </a:spcAft>
              <a:buNone/>
              <a:defRPr sz="2400" b="1">
                <a:solidFill>
                  <a:srgbClr val="FFFFFF"/>
                </a:solidFill>
              </a:defRPr>
            </a:lvl9pPr>
          </a:lstStyle>
          <a:p>
            <a:endParaRPr/>
          </a:p>
        </p:txBody>
      </p:sp>
      <p:sp>
        <p:nvSpPr>
          <p:cNvPr id="89" name="Google Shape;89;p17"/>
          <p:cNvSpPr txBox="1">
            <a:spLocks noGrp="1"/>
          </p:cNvSpPr>
          <p:nvPr>
            <p:ph type="body" idx="1"/>
          </p:nvPr>
        </p:nvSpPr>
        <p:spPr>
          <a:xfrm>
            <a:off x="311700" y="2022050"/>
            <a:ext cx="2655000" cy="2928300"/>
          </a:xfrm>
          <a:prstGeom prst="rect">
            <a:avLst/>
          </a:prstGeom>
          <a:noFill/>
        </p:spPr>
        <p:txBody>
          <a:bodyPr spcFirstLastPara="1" wrap="square" lIns="91425" tIns="91425" rIns="91425" bIns="91425" anchor="t" anchorCtr="0">
            <a:normAutofit/>
          </a:bodyPr>
          <a:lstStyle>
            <a:lvl1pPr marL="457200" lvl="0" indent="-292100" algn="l">
              <a:lnSpc>
                <a:spcPct val="115000"/>
              </a:lnSpc>
              <a:spcBef>
                <a:spcPts val="0"/>
              </a:spcBef>
              <a:spcAft>
                <a:spcPts val="0"/>
              </a:spcAft>
              <a:buClr>
                <a:srgbClr val="F6F2D2"/>
              </a:buClr>
              <a:buSzPts val="1000"/>
              <a:buChar char="●"/>
              <a:defRPr sz="1000">
                <a:solidFill>
                  <a:srgbClr val="F6F2D2"/>
                </a:solidFill>
              </a:defRPr>
            </a:lvl1pPr>
            <a:lvl2pPr marL="914400" lvl="1" indent="-292100" algn="l">
              <a:lnSpc>
                <a:spcPct val="115000"/>
              </a:lnSpc>
              <a:spcBef>
                <a:spcPts val="0"/>
              </a:spcBef>
              <a:spcAft>
                <a:spcPts val="0"/>
              </a:spcAft>
              <a:buClr>
                <a:srgbClr val="F6F2D2"/>
              </a:buClr>
              <a:buSzPts val="1000"/>
              <a:buChar char="○"/>
              <a:defRPr sz="1000">
                <a:solidFill>
                  <a:srgbClr val="F6F2D2"/>
                </a:solidFill>
              </a:defRPr>
            </a:lvl2pPr>
            <a:lvl3pPr marL="1371600" lvl="2" indent="-292100" algn="l">
              <a:lnSpc>
                <a:spcPct val="115000"/>
              </a:lnSpc>
              <a:spcBef>
                <a:spcPts val="0"/>
              </a:spcBef>
              <a:spcAft>
                <a:spcPts val="0"/>
              </a:spcAft>
              <a:buClr>
                <a:srgbClr val="F6F2D2"/>
              </a:buClr>
              <a:buSzPts val="1000"/>
              <a:buChar char="■"/>
              <a:defRPr sz="1000">
                <a:solidFill>
                  <a:srgbClr val="F6F2D2"/>
                </a:solidFill>
              </a:defRPr>
            </a:lvl3pPr>
            <a:lvl4pPr marL="1828800" lvl="3" indent="-292100" algn="l">
              <a:lnSpc>
                <a:spcPct val="115000"/>
              </a:lnSpc>
              <a:spcBef>
                <a:spcPts val="0"/>
              </a:spcBef>
              <a:spcAft>
                <a:spcPts val="0"/>
              </a:spcAft>
              <a:buClr>
                <a:srgbClr val="F6F2D2"/>
              </a:buClr>
              <a:buSzPts val="1000"/>
              <a:buChar char="●"/>
              <a:defRPr sz="1000">
                <a:solidFill>
                  <a:srgbClr val="F6F2D2"/>
                </a:solidFill>
              </a:defRPr>
            </a:lvl4pPr>
            <a:lvl5pPr marL="2286000" lvl="4" indent="-292100" algn="l">
              <a:lnSpc>
                <a:spcPct val="115000"/>
              </a:lnSpc>
              <a:spcBef>
                <a:spcPts val="0"/>
              </a:spcBef>
              <a:spcAft>
                <a:spcPts val="0"/>
              </a:spcAft>
              <a:buClr>
                <a:srgbClr val="F6F2D2"/>
              </a:buClr>
              <a:buSzPts val="1000"/>
              <a:buChar char="○"/>
              <a:defRPr sz="1000">
                <a:solidFill>
                  <a:srgbClr val="F6F2D2"/>
                </a:solidFill>
              </a:defRPr>
            </a:lvl5pPr>
            <a:lvl6pPr marL="2743200" lvl="5" indent="-292100" algn="l">
              <a:lnSpc>
                <a:spcPct val="115000"/>
              </a:lnSpc>
              <a:spcBef>
                <a:spcPts val="0"/>
              </a:spcBef>
              <a:spcAft>
                <a:spcPts val="0"/>
              </a:spcAft>
              <a:buClr>
                <a:srgbClr val="F6F2D2"/>
              </a:buClr>
              <a:buSzPts val="1000"/>
              <a:buChar char="■"/>
              <a:defRPr sz="1000">
                <a:solidFill>
                  <a:srgbClr val="F6F2D2"/>
                </a:solidFill>
              </a:defRPr>
            </a:lvl6pPr>
            <a:lvl7pPr marL="3200400" lvl="6" indent="-292100" algn="l">
              <a:lnSpc>
                <a:spcPct val="115000"/>
              </a:lnSpc>
              <a:spcBef>
                <a:spcPts val="0"/>
              </a:spcBef>
              <a:spcAft>
                <a:spcPts val="0"/>
              </a:spcAft>
              <a:buClr>
                <a:srgbClr val="F6F2D2"/>
              </a:buClr>
              <a:buSzPts val="1000"/>
              <a:buChar char="●"/>
              <a:defRPr sz="1000">
                <a:solidFill>
                  <a:srgbClr val="F6F2D2"/>
                </a:solidFill>
              </a:defRPr>
            </a:lvl7pPr>
            <a:lvl8pPr marL="3657600" lvl="7" indent="-292100" algn="l">
              <a:lnSpc>
                <a:spcPct val="115000"/>
              </a:lnSpc>
              <a:spcBef>
                <a:spcPts val="0"/>
              </a:spcBef>
              <a:spcAft>
                <a:spcPts val="0"/>
              </a:spcAft>
              <a:buClr>
                <a:srgbClr val="F6F2D2"/>
              </a:buClr>
              <a:buSzPts val="1000"/>
              <a:buChar char="○"/>
              <a:defRPr sz="1000">
                <a:solidFill>
                  <a:srgbClr val="F6F2D2"/>
                </a:solidFill>
              </a:defRPr>
            </a:lvl8pPr>
            <a:lvl9pPr marL="4114800" lvl="8" indent="-292100" algn="l">
              <a:lnSpc>
                <a:spcPct val="115000"/>
              </a:lnSpc>
              <a:spcBef>
                <a:spcPts val="0"/>
              </a:spcBef>
              <a:spcAft>
                <a:spcPts val="0"/>
              </a:spcAft>
              <a:buClr>
                <a:srgbClr val="F6F2D2"/>
              </a:buClr>
              <a:buSzPts val="1000"/>
              <a:buChar char="■"/>
              <a:defRPr sz="1000">
                <a:solidFill>
                  <a:srgbClr val="F6F2D2"/>
                </a:solidFill>
              </a:defRPr>
            </a:lvl9pPr>
          </a:lstStyle>
          <a:p>
            <a:endParaRPr/>
          </a:p>
        </p:txBody>
      </p:sp>
      <p:sp>
        <p:nvSpPr>
          <p:cNvPr id="90" name="Google Shape;90;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255272388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Układ niestandardowy 7">
  <p:cSld name="Układ niestandardowy 7">
    <p:bg>
      <p:bgPr>
        <a:solidFill>
          <a:srgbClr val="FFFFFF"/>
        </a:solidFill>
        <a:effectLst/>
      </p:bgPr>
    </p:bg>
    <p:spTree>
      <p:nvGrpSpPr>
        <p:cNvPr id="1" name="Shape 98"/>
        <p:cNvGrpSpPr/>
        <p:nvPr/>
      </p:nvGrpSpPr>
      <p:grpSpPr>
        <a:xfrm>
          <a:off x="0" y="0"/>
          <a:ext cx="0" cy="0"/>
          <a:chOff x="0" y="0"/>
          <a:chExt cx="0" cy="0"/>
        </a:xfrm>
      </p:grpSpPr>
      <p:sp>
        <p:nvSpPr>
          <p:cNvPr id="100" name="Google Shape;100;p19"/>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rgbClr val="424E56"/>
                </a:solidFill>
              </a:defRPr>
            </a:lvl1pPr>
            <a:lvl2pPr lvl="1" algn="l">
              <a:lnSpc>
                <a:spcPct val="100000"/>
              </a:lnSpc>
              <a:spcBef>
                <a:spcPts val="0"/>
              </a:spcBef>
              <a:spcAft>
                <a:spcPts val="0"/>
              </a:spcAft>
              <a:buClr>
                <a:schemeClr val="dk1"/>
              </a:buClr>
              <a:buSzPts val="3000"/>
              <a:buNone/>
              <a:defRPr sz="3000" b="1">
                <a:solidFill>
                  <a:srgbClr val="424E56"/>
                </a:solidFill>
              </a:defRPr>
            </a:lvl2pPr>
            <a:lvl3pPr lvl="2" algn="l">
              <a:lnSpc>
                <a:spcPct val="100000"/>
              </a:lnSpc>
              <a:spcBef>
                <a:spcPts val="0"/>
              </a:spcBef>
              <a:spcAft>
                <a:spcPts val="0"/>
              </a:spcAft>
              <a:buClr>
                <a:schemeClr val="dk1"/>
              </a:buClr>
              <a:buSzPts val="3000"/>
              <a:buNone/>
              <a:defRPr sz="3000" b="1">
                <a:solidFill>
                  <a:srgbClr val="424E56"/>
                </a:solidFill>
              </a:defRPr>
            </a:lvl3pPr>
            <a:lvl4pPr lvl="3" algn="l">
              <a:lnSpc>
                <a:spcPct val="100000"/>
              </a:lnSpc>
              <a:spcBef>
                <a:spcPts val="0"/>
              </a:spcBef>
              <a:spcAft>
                <a:spcPts val="0"/>
              </a:spcAft>
              <a:buClr>
                <a:schemeClr val="dk1"/>
              </a:buClr>
              <a:buSzPts val="3000"/>
              <a:buNone/>
              <a:defRPr sz="3000" b="1">
                <a:solidFill>
                  <a:srgbClr val="424E56"/>
                </a:solidFill>
              </a:defRPr>
            </a:lvl4pPr>
            <a:lvl5pPr lvl="4" algn="l">
              <a:lnSpc>
                <a:spcPct val="100000"/>
              </a:lnSpc>
              <a:spcBef>
                <a:spcPts val="0"/>
              </a:spcBef>
              <a:spcAft>
                <a:spcPts val="0"/>
              </a:spcAft>
              <a:buClr>
                <a:schemeClr val="dk1"/>
              </a:buClr>
              <a:buSzPts val="3000"/>
              <a:buNone/>
              <a:defRPr sz="3000" b="1">
                <a:solidFill>
                  <a:srgbClr val="424E56"/>
                </a:solidFill>
              </a:defRPr>
            </a:lvl5pPr>
            <a:lvl6pPr lvl="5" algn="l">
              <a:lnSpc>
                <a:spcPct val="100000"/>
              </a:lnSpc>
              <a:spcBef>
                <a:spcPts val="0"/>
              </a:spcBef>
              <a:spcAft>
                <a:spcPts val="0"/>
              </a:spcAft>
              <a:buClr>
                <a:schemeClr val="dk1"/>
              </a:buClr>
              <a:buSzPts val="3000"/>
              <a:buNone/>
              <a:defRPr sz="3000" b="1">
                <a:solidFill>
                  <a:srgbClr val="424E56"/>
                </a:solidFill>
              </a:defRPr>
            </a:lvl6pPr>
            <a:lvl7pPr lvl="6" algn="l">
              <a:lnSpc>
                <a:spcPct val="100000"/>
              </a:lnSpc>
              <a:spcBef>
                <a:spcPts val="0"/>
              </a:spcBef>
              <a:spcAft>
                <a:spcPts val="0"/>
              </a:spcAft>
              <a:buClr>
                <a:schemeClr val="dk1"/>
              </a:buClr>
              <a:buSzPts val="3000"/>
              <a:buNone/>
              <a:defRPr sz="3000" b="1">
                <a:solidFill>
                  <a:srgbClr val="424E56"/>
                </a:solidFill>
              </a:defRPr>
            </a:lvl7pPr>
            <a:lvl8pPr lvl="7" algn="l">
              <a:lnSpc>
                <a:spcPct val="100000"/>
              </a:lnSpc>
              <a:spcBef>
                <a:spcPts val="0"/>
              </a:spcBef>
              <a:spcAft>
                <a:spcPts val="0"/>
              </a:spcAft>
              <a:buClr>
                <a:schemeClr val="dk1"/>
              </a:buClr>
              <a:buSzPts val="3000"/>
              <a:buNone/>
              <a:defRPr sz="3000" b="1">
                <a:solidFill>
                  <a:srgbClr val="424E56"/>
                </a:solidFill>
              </a:defRPr>
            </a:lvl8pPr>
            <a:lvl9pPr lvl="8" algn="l">
              <a:lnSpc>
                <a:spcPct val="100000"/>
              </a:lnSpc>
              <a:spcBef>
                <a:spcPts val="0"/>
              </a:spcBef>
              <a:spcAft>
                <a:spcPts val="0"/>
              </a:spcAft>
              <a:buClr>
                <a:schemeClr val="dk1"/>
              </a:buClr>
              <a:buSzPts val="3000"/>
              <a:buNone/>
              <a:defRPr sz="3000" b="1">
                <a:solidFill>
                  <a:srgbClr val="424E56"/>
                </a:solidFill>
              </a:defRPr>
            </a:lvl9pPr>
          </a:lstStyle>
          <a:p>
            <a:endParaRPr/>
          </a:p>
        </p:txBody>
      </p:sp>
      <p:sp>
        <p:nvSpPr>
          <p:cNvPr id="101" name="Google Shape;101;p19"/>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02" name="Google Shape;102;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119872114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Układ niestandardowy 8">
  <p:cSld name="Układ niestandardowy 8">
    <p:bg>
      <p:bgPr>
        <a:solidFill>
          <a:srgbClr val="FFFFFF"/>
        </a:solidFill>
        <a:effectLst/>
      </p:bgPr>
    </p:bg>
    <p:spTree>
      <p:nvGrpSpPr>
        <p:cNvPr id="1" name="Shape 103"/>
        <p:cNvGrpSpPr/>
        <p:nvPr/>
      </p:nvGrpSpPr>
      <p:grpSpPr>
        <a:xfrm>
          <a:off x="0" y="0"/>
          <a:ext cx="0" cy="0"/>
          <a:chOff x="0" y="0"/>
          <a:chExt cx="0" cy="0"/>
        </a:xfrm>
      </p:grpSpPr>
      <p:sp>
        <p:nvSpPr>
          <p:cNvPr id="111" name="Google Shape;111;p20"/>
          <p:cNvSpPr txBox="1">
            <a:spLocks noGrp="1"/>
          </p:cNvSpPr>
          <p:nvPr>
            <p:ph type="title"/>
          </p:nvPr>
        </p:nvSpPr>
        <p:spPr>
          <a:xfrm>
            <a:off x="185350" y="679625"/>
            <a:ext cx="2683200" cy="104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400" b="1">
                <a:solidFill>
                  <a:srgbClr val="212121"/>
                </a:solidFill>
              </a:defRPr>
            </a:lvl1pPr>
            <a:lvl2pPr lvl="1" algn="l">
              <a:lnSpc>
                <a:spcPct val="100000"/>
              </a:lnSpc>
              <a:spcBef>
                <a:spcPts val="0"/>
              </a:spcBef>
              <a:spcAft>
                <a:spcPts val="0"/>
              </a:spcAft>
              <a:buNone/>
              <a:defRPr sz="2400" b="1">
                <a:solidFill>
                  <a:srgbClr val="212121"/>
                </a:solidFill>
              </a:defRPr>
            </a:lvl2pPr>
            <a:lvl3pPr lvl="2" algn="l">
              <a:lnSpc>
                <a:spcPct val="100000"/>
              </a:lnSpc>
              <a:spcBef>
                <a:spcPts val="0"/>
              </a:spcBef>
              <a:spcAft>
                <a:spcPts val="0"/>
              </a:spcAft>
              <a:buNone/>
              <a:defRPr sz="2400" b="1">
                <a:solidFill>
                  <a:srgbClr val="212121"/>
                </a:solidFill>
              </a:defRPr>
            </a:lvl3pPr>
            <a:lvl4pPr lvl="3" algn="l">
              <a:lnSpc>
                <a:spcPct val="100000"/>
              </a:lnSpc>
              <a:spcBef>
                <a:spcPts val="0"/>
              </a:spcBef>
              <a:spcAft>
                <a:spcPts val="0"/>
              </a:spcAft>
              <a:buNone/>
              <a:defRPr sz="2400" b="1">
                <a:solidFill>
                  <a:srgbClr val="212121"/>
                </a:solidFill>
              </a:defRPr>
            </a:lvl4pPr>
            <a:lvl5pPr lvl="4" algn="l">
              <a:lnSpc>
                <a:spcPct val="100000"/>
              </a:lnSpc>
              <a:spcBef>
                <a:spcPts val="0"/>
              </a:spcBef>
              <a:spcAft>
                <a:spcPts val="0"/>
              </a:spcAft>
              <a:buNone/>
              <a:defRPr sz="2400" b="1">
                <a:solidFill>
                  <a:srgbClr val="212121"/>
                </a:solidFill>
              </a:defRPr>
            </a:lvl5pPr>
            <a:lvl6pPr lvl="5" algn="l">
              <a:lnSpc>
                <a:spcPct val="100000"/>
              </a:lnSpc>
              <a:spcBef>
                <a:spcPts val="0"/>
              </a:spcBef>
              <a:spcAft>
                <a:spcPts val="0"/>
              </a:spcAft>
              <a:buNone/>
              <a:defRPr sz="2400" b="1">
                <a:solidFill>
                  <a:srgbClr val="212121"/>
                </a:solidFill>
              </a:defRPr>
            </a:lvl6pPr>
            <a:lvl7pPr lvl="6" algn="l">
              <a:lnSpc>
                <a:spcPct val="100000"/>
              </a:lnSpc>
              <a:spcBef>
                <a:spcPts val="0"/>
              </a:spcBef>
              <a:spcAft>
                <a:spcPts val="0"/>
              </a:spcAft>
              <a:buNone/>
              <a:defRPr sz="2400" b="1">
                <a:solidFill>
                  <a:srgbClr val="212121"/>
                </a:solidFill>
              </a:defRPr>
            </a:lvl7pPr>
            <a:lvl8pPr lvl="7" algn="l">
              <a:lnSpc>
                <a:spcPct val="100000"/>
              </a:lnSpc>
              <a:spcBef>
                <a:spcPts val="0"/>
              </a:spcBef>
              <a:spcAft>
                <a:spcPts val="0"/>
              </a:spcAft>
              <a:buNone/>
              <a:defRPr sz="2400" b="1">
                <a:solidFill>
                  <a:srgbClr val="212121"/>
                </a:solidFill>
              </a:defRPr>
            </a:lvl8pPr>
            <a:lvl9pPr lvl="8" algn="l">
              <a:lnSpc>
                <a:spcPct val="100000"/>
              </a:lnSpc>
              <a:spcBef>
                <a:spcPts val="0"/>
              </a:spcBef>
              <a:spcAft>
                <a:spcPts val="0"/>
              </a:spcAft>
              <a:buNone/>
              <a:defRPr sz="2400" b="1">
                <a:solidFill>
                  <a:srgbClr val="212121"/>
                </a:solidFill>
              </a:defRPr>
            </a:lvl9pPr>
          </a:lstStyle>
          <a:p>
            <a:endParaRPr/>
          </a:p>
        </p:txBody>
      </p:sp>
      <p:sp>
        <p:nvSpPr>
          <p:cNvPr id="112" name="Google Shape;112;p20"/>
          <p:cNvSpPr txBox="1">
            <a:spLocks noGrp="1"/>
          </p:cNvSpPr>
          <p:nvPr>
            <p:ph type="body" idx="1"/>
          </p:nvPr>
        </p:nvSpPr>
        <p:spPr>
          <a:xfrm>
            <a:off x="185350" y="1798300"/>
            <a:ext cx="2683200" cy="25401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rgbClr val="616161"/>
              </a:buClr>
              <a:buSzPts val="1600"/>
              <a:buChar char="●"/>
              <a:defRPr sz="1600">
                <a:solidFill>
                  <a:srgbClr val="616161"/>
                </a:solidFill>
              </a:defRPr>
            </a:lvl1pPr>
            <a:lvl2pPr marL="914400" lvl="1" indent="-317500" algn="l">
              <a:lnSpc>
                <a:spcPct val="115000"/>
              </a:lnSpc>
              <a:spcBef>
                <a:spcPts val="0"/>
              </a:spcBef>
              <a:spcAft>
                <a:spcPts val="0"/>
              </a:spcAft>
              <a:buClr>
                <a:srgbClr val="616161"/>
              </a:buClr>
              <a:buSzPts val="1400"/>
              <a:buChar char="○"/>
              <a:defRPr sz="1400">
                <a:solidFill>
                  <a:srgbClr val="616161"/>
                </a:solidFill>
              </a:defRPr>
            </a:lvl2pPr>
            <a:lvl3pPr marL="1371600" lvl="2" indent="-317500" algn="l">
              <a:lnSpc>
                <a:spcPct val="115000"/>
              </a:lnSpc>
              <a:spcBef>
                <a:spcPts val="0"/>
              </a:spcBef>
              <a:spcAft>
                <a:spcPts val="0"/>
              </a:spcAft>
              <a:buClr>
                <a:srgbClr val="616161"/>
              </a:buClr>
              <a:buSzPts val="1400"/>
              <a:buChar char="■"/>
              <a:defRPr sz="1400">
                <a:solidFill>
                  <a:srgbClr val="616161"/>
                </a:solidFill>
              </a:defRPr>
            </a:lvl3pPr>
            <a:lvl4pPr marL="1828800" lvl="3" indent="-317500" algn="l">
              <a:lnSpc>
                <a:spcPct val="115000"/>
              </a:lnSpc>
              <a:spcBef>
                <a:spcPts val="0"/>
              </a:spcBef>
              <a:spcAft>
                <a:spcPts val="0"/>
              </a:spcAft>
              <a:buClr>
                <a:srgbClr val="616161"/>
              </a:buClr>
              <a:buSzPts val="1400"/>
              <a:buChar char="●"/>
              <a:defRPr sz="1400">
                <a:solidFill>
                  <a:srgbClr val="616161"/>
                </a:solidFill>
              </a:defRPr>
            </a:lvl4pPr>
            <a:lvl5pPr marL="2286000" lvl="4" indent="-317500" algn="l">
              <a:lnSpc>
                <a:spcPct val="115000"/>
              </a:lnSpc>
              <a:spcBef>
                <a:spcPts val="0"/>
              </a:spcBef>
              <a:spcAft>
                <a:spcPts val="0"/>
              </a:spcAft>
              <a:buClr>
                <a:srgbClr val="616161"/>
              </a:buClr>
              <a:buSzPts val="1400"/>
              <a:buChar char="○"/>
              <a:defRPr sz="1400">
                <a:solidFill>
                  <a:srgbClr val="616161"/>
                </a:solidFill>
              </a:defRPr>
            </a:lvl5pPr>
            <a:lvl6pPr marL="2743200" lvl="5" indent="-317500" algn="l">
              <a:lnSpc>
                <a:spcPct val="115000"/>
              </a:lnSpc>
              <a:spcBef>
                <a:spcPts val="0"/>
              </a:spcBef>
              <a:spcAft>
                <a:spcPts val="0"/>
              </a:spcAft>
              <a:buClr>
                <a:srgbClr val="616161"/>
              </a:buClr>
              <a:buSzPts val="1400"/>
              <a:buChar char="■"/>
              <a:defRPr sz="1400">
                <a:solidFill>
                  <a:srgbClr val="616161"/>
                </a:solidFill>
              </a:defRPr>
            </a:lvl6pPr>
            <a:lvl7pPr marL="3200400" lvl="6" indent="-317500" algn="l">
              <a:lnSpc>
                <a:spcPct val="115000"/>
              </a:lnSpc>
              <a:spcBef>
                <a:spcPts val="0"/>
              </a:spcBef>
              <a:spcAft>
                <a:spcPts val="0"/>
              </a:spcAft>
              <a:buClr>
                <a:srgbClr val="616161"/>
              </a:buClr>
              <a:buSzPts val="1400"/>
              <a:buChar char="●"/>
              <a:defRPr sz="1400">
                <a:solidFill>
                  <a:srgbClr val="616161"/>
                </a:solidFill>
              </a:defRPr>
            </a:lvl7pPr>
            <a:lvl8pPr marL="3657600" lvl="7" indent="-317500" algn="l">
              <a:lnSpc>
                <a:spcPct val="115000"/>
              </a:lnSpc>
              <a:spcBef>
                <a:spcPts val="0"/>
              </a:spcBef>
              <a:spcAft>
                <a:spcPts val="0"/>
              </a:spcAft>
              <a:buClr>
                <a:srgbClr val="616161"/>
              </a:buClr>
              <a:buSzPts val="1400"/>
              <a:buChar char="○"/>
              <a:defRPr sz="1400">
                <a:solidFill>
                  <a:srgbClr val="616161"/>
                </a:solidFill>
              </a:defRPr>
            </a:lvl8pPr>
            <a:lvl9pPr marL="4114800" lvl="8" indent="-317500" algn="l">
              <a:lnSpc>
                <a:spcPct val="115000"/>
              </a:lnSpc>
              <a:spcBef>
                <a:spcPts val="0"/>
              </a:spcBef>
              <a:spcAft>
                <a:spcPts val="0"/>
              </a:spcAft>
              <a:buClr>
                <a:srgbClr val="616161"/>
              </a:buClr>
              <a:buSzPts val="1400"/>
              <a:buChar char="■"/>
              <a:defRPr sz="1400">
                <a:solidFill>
                  <a:srgbClr val="616161"/>
                </a:solidFill>
              </a:defRPr>
            </a:lvl9pPr>
          </a:lstStyle>
          <a:p>
            <a:endParaRPr/>
          </a:p>
        </p:txBody>
      </p:sp>
      <p:sp>
        <p:nvSpPr>
          <p:cNvPr id="113" name="Google Shape;113;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109829479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Układ niestandardowy 5">
  <p:cSld name="Układ niestandardowy 5">
    <p:bg>
      <p:bgPr>
        <a:solidFill>
          <a:srgbClr val="FFFFFF"/>
        </a:solidFill>
        <a:effectLst/>
      </p:bgPr>
    </p:bg>
    <p:spTree>
      <p:nvGrpSpPr>
        <p:cNvPr id="1" name="Shape 119"/>
        <p:cNvGrpSpPr/>
        <p:nvPr/>
      </p:nvGrpSpPr>
      <p:grpSpPr>
        <a:xfrm>
          <a:off x="0" y="0"/>
          <a:ext cx="0" cy="0"/>
          <a:chOff x="0" y="0"/>
          <a:chExt cx="0" cy="0"/>
        </a:xfrm>
      </p:grpSpPr>
      <p:sp>
        <p:nvSpPr>
          <p:cNvPr id="121" name="Google Shape;121;p22"/>
          <p:cNvSpPr txBox="1">
            <a:spLocks noGrp="1"/>
          </p:cNvSpPr>
          <p:nvPr>
            <p:ph type="title"/>
          </p:nvPr>
        </p:nvSpPr>
        <p:spPr>
          <a:xfrm>
            <a:off x="291875" y="406900"/>
            <a:ext cx="48135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dk2"/>
                </a:solidFill>
              </a:defRPr>
            </a:lvl1pPr>
            <a:lvl2pPr lvl="1" algn="l">
              <a:lnSpc>
                <a:spcPct val="100000"/>
              </a:lnSpc>
              <a:spcBef>
                <a:spcPts val="0"/>
              </a:spcBef>
              <a:spcAft>
                <a:spcPts val="0"/>
              </a:spcAft>
              <a:buClr>
                <a:schemeClr val="dk1"/>
              </a:buClr>
              <a:buSzPts val="3000"/>
              <a:buNone/>
              <a:defRPr sz="3000" b="1">
                <a:solidFill>
                  <a:schemeClr val="dk2"/>
                </a:solidFill>
              </a:defRPr>
            </a:lvl2pPr>
            <a:lvl3pPr lvl="2" algn="l">
              <a:lnSpc>
                <a:spcPct val="100000"/>
              </a:lnSpc>
              <a:spcBef>
                <a:spcPts val="0"/>
              </a:spcBef>
              <a:spcAft>
                <a:spcPts val="0"/>
              </a:spcAft>
              <a:buClr>
                <a:schemeClr val="dk1"/>
              </a:buClr>
              <a:buSzPts val="3000"/>
              <a:buNone/>
              <a:defRPr sz="3000" b="1">
                <a:solidFill>
                  <a:schemeClr val="dk2"/>
                </a:solidFill>
              </a:defRPr>
            </a:lvl3pPr>
            <a:lvl4pPr lvl="3" algn="l">
              <a:lnSpc>
                <a:spcPct val="100000"/>
              </a:lnSpc>
              <a:spcBef>
                <a:spcPts val="0"/>
              </a:spcBef>
              <a:spcAft>
                <a:spcPts val="0"/>
              </a:spcAft>
              <a:buClr>
                <a:schemeClr val="dk1"/>
              </a:buClr>
              <a:buSzPts val="3000"/>
              <a:buNone/>
              <a:defRPr sz="3000" b="1">
                <a:solidFill>
                  <a:schemeClr val="dk2"/>
                </a:solidFill>
              </a:defRPr>
            </a:lvl4pPr>
            <a:lvl5pPr lvl="4" algn="l">
              <a:lnSpc>
                <a:spcPct val="100000"/>
              </a:lnSpc>
              <a:spcBef>
                <a:spcPts val="0"/>
              </a:spcBef>
              <a:spcAft>
                <a:spcPts val="0"/>
              </a:spcAft>
              <a:buClr>
                <a:schemeClr val="dk1"/>
              </a:buClr>
              <a:buSzPts val="3000"/>
              <a:buNone/>
              <a:defRPr sz="3000" b="1">
                <a:solidFill>
                  <a:schemeClr val="dk2"/>
                </a:solidFill>
              </a:defRPr>
            </a:lvl5pPr>
            <a:lvl6pPr lvl="5" algn="l">
              <a:lnSpc>
                <a:spcPct val="100000"/>
              </a:lnSpc>
              <a:spcBef>
                <a:spcPts val="0"/>
              </a:spcBef>
              <a:spcAft>
                <a:spcPts val="0"/>
              </a:spcAft>
              <a:buClr>
                <a:schemeClr val="dk1"/>
              </a:buClr>
              <a:buSzPts val="3000"/>
              <a:buNone/>
              <a:defRPr sz="3000" b="1">
                <a:solidFill>
                  <a:schemeClr val="dk2"/>
                </a:solidFill>
              </a:defRPr>
            </a:lvl6pPr>
            <a:lvl7pPr lvl="6" algn="l">
              <a:lnSpc>
                <a:spcPct val="100000"/>
              </a:lnSpc>
              <a:spcBef>
                <a:spcPts val="0"/>
              </a:spcBef>
              <a:spcAft>
                <a:spcPts val="0"/>
              </a:spcAft>
              <a:buClr>
                <a:schemeClr val="dk1"/>
              </a:buClr>
              <a:buSzPts val="3000"/>
              <a:buNone/>
              <a:defRPr sz="3000" b="1">
                <a:solidFill>
                  <a:schemeClr val="dk2"/>
                </a:solidFill>
              </a:defRPr>
            </a:lvl7pPr>
            <a:lvl8pPr lvl="7" algn="l">
              <a:lnSpc>
                <a:spcPct val="100000"/>
              </a:lnSpc>
              <a:spcBef>
                <a:spcPts val="0"/>
              </a:spcBef>
              <a:spcAft>
                <a:spcPts val="0"/>
              </a:spcAft>
              <a:buClr>
                <a:schemeClr val="dk1"/>
              </a:buClr>
              <a:buSzPts val="3000"/>
              <a:buNone/>
              <a:defRPr sz="3000" b="1">
                <a:solidFill>
                  <a:schemeClr val="dk2"/>
                </a:solidFill>
              </a:defRPr>
            </a:lvl8pPr>
            <a:lvl9pPr lvl="8" algn="l">
              <a:lnSpc>
                <a:spcPct val="100000"/>
              </a:lnSpc>
              <a:spcBef>
                <a:spcPts val="0"/>
              </a:spcBef>
              <a:spcAft>
                <a:spcPts val="0"/>
              </a:spcAft>
              <a:buClr>
                <a:schemeClr val="dk1"/>
              </a:buClr>
              <a:buSzPts val="3000"/>
              <a:buNone/>
              <a:defRPr sz="3000" b="1">
                <a:solidFill>
                  <a:schemeClr val="dk2"/>
                </a:solidFill>
              </a:defRPr>
            </a:lvl9pPr>
          </a:lstStyle>
          <a:p>
            <a:endParaRPr/>
          </a:p>
        </p:txBody>
      </p:sp>
      <p:sp>
        <p:nvSpPr>
          <p:cNvPr id="122" name="Google Shape;122;p22"/>
          <p:cNvSpPr txBox="1">
            <a:spLocks noGrp="1"/>
          </p:cNvSpPr>
          <p:nvPr>
            <p:ph type="body" idx="1"/>
          </p:nvPr>
        </p:nvSpPr>
        <p:spPr>
          <a:xfrm>
            <a:off x="291975" y="1854951"/>
            <a:ext cx="4813500" cy="25770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23" name="Google Shape;123;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156339897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pl-PL"/>
              <a:t>Kliknij, aby edytować styl</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3/9/2022</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344731540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330044071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pl-PL"/>
              <a:t>Kliknij, aby edytować styl</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Content Placeholder 3"/>
          <p:cNvSpPr>
            <a:spLocks noGrp="1"/>
          </p:cNvSpPr>
          <p:nvPr>
            <p:ph sz="half" idx="2"/>
          </p:nvPr>
        </p:nvSpPr>
        <p:spPr>
          <a:xfrm>
            <a:off x="514351" y="2349500"/>
            <a:ext cx="3983831" cy="23145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Content Placeholder 5"/>
          <p:cNvSpPr>
            <a:spLocks noGrp="1"/>
          </p:cNvSpPr>
          <p:nvPr>
            <p:ph sz="quarter" idx="4"/>
          </p:nvPr>
        </p:nvSpPr>
        <p:spPr>
          <a:xfrm>
            <a:off x="4629150" y="2349500"/>
            <a:ext cx="4000500" cy="23145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120122232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230120432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231558165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167695837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pl-PL"/>
              <a:t>Kliknij, aby edytować styl</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316635474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B61BEF0D-F0BB-DE4B-95CE-6DB70DBA9567}" type="datetimeFigureOut">
              <a:rPr lang="en-US" smtClean="0"/>
              <a:pPr/>
              <a:t>3/9/2022</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pl" smtClean="0"/>
              <a:t>‹#›</a:t>
            </a:fld>
            <a:endParaRPr lang="pl"/>
          </a:p>
        </p:txBody>
      </p:sp>
    </p:spTree>
    <p:extLst>
      <p:ext uri="{BB962C8B-B14F-4D97-AF65-F5344CB8AC3E}">
        <p14:creationId xmlns:p14="http://schemas.microsoft.com/office/powerpoint/2010/main" val="104999283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50" r:id="rId23"/>
    <p:sldLayoutId id="2147483751" r:id="rId24"/>
    <p:sldLayoutId id="2147483753" r:id="rId25"/>
  </p:sldLayoutIdLst>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comments" Target="../comments/comment1.xml"/><Relationship Id="rId4" Type="http://schemas.openxmlformats.org/officeDocument/2006/relationships/hyperlink" Target="https://pl.wikipedia.org/wiki/William_Jones_(matematy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2017388" y="1893988"/>
            <a:ext cx="5806602" cy="73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sz="9600" dirty="0">
                <a:latin typeface="Caveat"/>
                <a:ea typeface="Caveat"/>
                <a:cs typeface="Caveat"/>
                <a:sym typeface="Caveat"/>
              </a:rPr>
              <a:t>LICZBA PI </a:t>
            </a:r>
            <a:endParaRPr sz="9600" dirty="0">
              <a:latin typeface="Caveat"/>
              <a:ea typeface="Caveat"/>
              <a:cs typeface="Caveat"/>
              <a:sym typeface="Caveat"/>
            </a:endParaRPr>
          </a:p>
        </p:txBody>
      </p:sp>
      <p:sp>
        <p:nvSpPr>
          <p:cNvPr id="129" name="Google Shape;129;p23"/>
          <p:cNvSpPr txBox="1">
            <a:spLocks noGrp="1"/>
          </p:cNvSpPr>
          <p:nvPr>
            <p:ph type="subTitle" idx="1"/>
          </p:nvPr>
        </p:nvSpPr>
        <p:spPr>
          <a:xfrm>
            <a:off x="5196469" y="3284642"/>
            <a:ext cx="4415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2400" dirty="0">
                <a:latin typeface="Caveat"/>
                <a:ea typeface="Caveat"/>
                <a:cs typeface="Caveat"/>
                <a:sym typeface="Caveat"/>
              </a:rPr>
              <a:t>PATRYK NOWOTYŃSKI</a:t>
            </a:r>
            <a:endParaRPr sz="2400" dirty="0">
              <a:latin typeface="Caveat"/>
              <a:ea typeface="Caveat"/>
              <a:cs typeface="Caveat"/>
              <a:sym typeface="Caveat"/>
            </a:endParaRPr>
          </a:p>
          <a:p>
            <a:pPr marL="0" lvl="0" indent="0" algn="ctr" rtl="0">
              <a:spcBef>
                <a:spcPts val="0"/>
              </a:spcBef>
              <a:spcAft>
                <a:spcPts val="0"/>
              </a:spcAft>
              <a:buNone/>
            </a:pPr>
            <a:r>
              <a:rPr lang="pl" sz="2400" dirty="0">
                <a:latin typeface="Caveat"/>
                <a:ea typeface="Caveat"/>
                <a:cs typeface="Caveat"/>
                <a:sym typeface="Caveat"/>
              </a:rPr>
              <a:t>KACPER DĄBROWA</a:t>
            </a:r>
            <a:endParaRPr sz="2400" dirty="0">
              <a:latin typeface="Caveat"/>
              <a:ea typeface="Caveat"/>
              <a:cs typeface="Caveat"/>
              <a:sym typeface="Caveat"/>
            </a:endParaRPr>
          </a:p>
          <a:p>
            <a:pPr marL="0" lvl="0" indent="0" algn="ctr" rtl="0">
              <a:spcBef>
                <a:spcPts val="0"/>
              </a:spcBef>
              <a:spcAft>
                <a:spcPts val="0"/>
              </a:spcAft>
              <a:buNone/>
            </a:pPr>
            <a:r>
              <a:rPr lang="pl" sz="2400" dirty="0">
                <a:latin typeface="Caveat"/>
                <a:ea typeface="Caveat"/>
                <a:cs typeface="Caveat"/>
                <a:sym typeface="Caveat"/>
              </a:rPr>
              <a:t>KLASA 4B </a:t>
            </a:r>
            <a:endParaRPr sz="2400" dirty="0">
              <a:latin typeface="Caveat"/>
              <a:ea typeface="Caveat"/>
              <a:cs typeface="Caveat"/>
              <a:sym typeface="Caveat"/>
            </a:endParaRPr>
          </a:p>
        </p:txBody>
      </p:sp>
      <p:pic>
        <p:nvPicPr>
          <p:cNvPr id="1030" name="Picture 6" descr="Pi – Wikipedia">
            <a:extLst>
              <a:ext uri="{FF2B5EF4-FFF2-40B4-BE49-F238E27FC236}">
                <a16:creationId xmlns:a16="http://schemas.microsoft.com/office/drawing/2014/main" id="{0873FE16-D481-4D68-A9F0-9D9D15F1079D}"/>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09895" y="2631688"/>
            <a:ext cx="6161290" cy="260394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inVertical)">
                                      <p:cBhvr>
                                        <p:cTn id="7" dur="500"/>
                                        <p:tgtEl>
                                          <p:spTgt spid="128"/>
                                        </p:tgtEl>
                                      </p:cBhvr>
                                    </p:animEffect>
                                  </p:childTnLst>
                                </p:cTn>
                              </p:par>
                              <p:par>
                                <p:cTn id="8" presetID="16" presetClass="entr" presetSubtype="21"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barn(inVertical)">
                                      <p:cBhvr>
                                        <p:cTn id="10" dur="500"/>
                                        <p:tgtEl>
                                          <p:spTgt spid="10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9">
                                            <p:txEl>
                                              <p:pRg st="0" end="0"/>
                                            </p:txEl>
                                          </p:spTgt>
                                        </p:tgtEl>
                                        <p:attrNameLst>
                                          <p:attrName>style.visibility</p:attrName>
                                        </p:attrNameLst>
                                      </p:cBhvr>
                                      <p:to>
                                        <p:strVal val="visible"/>
                                      </p:to>
                                    </p:set>
                                    <p:animEffect transition="in" filter="barn(inVertical)">
                                      <p:cBhvr>
                                        <p:cTn id="13" dur="500"/>
                                        <p:tgtEl>
                                          <p:spTgt spid="12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9">
                                            <p:txEl>
                                              <p:pRg st="1" end="1"/>
                                            </p:txEl>
                                          </p:spTgt>
                                        </p:tgtEl>
                                        <p:attrNameLst>
                                          <p:attrName>style.visibility</p:attrName>
                                        </p:attrNameLst>
                                      </p:cBhvr>
                                      <p:to>
                                        <p:strVal val="visible"/>
                                      </p:to>
                                    </p:set>
                                    <p:animEffect transition="in" filter="barn(inVertical)">
                                      <p:cBhvr>
                                        <p:cTn id="18" dur="500"/>
                                        <p:tgtEl>
                                          <p:spTgt spid="12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9">
                                            <p:txEl>
                                              <p:pRg st="2" end="2"/>
                                            </p:txEl>
                                          </p:spTgt>
                                        </p:tgtEl>
                                        <p:attrNameLst>
                                          <p:attrName>style.visibility</p:attrName>
                                        </p:attrNameLst>
                                      </p:cBhvr>
                                      <p:to>
                                        <p:strVal val="visible"/>
                                      </p:to>
                                    </p:set>
                                    <p:animEffect transition="in" filter="barn(inVertical)">
                                      <p:cBhvr>
                                        <p:cTn id="23" dur="500"/>
                                        <p:tgtEl>
                                          <p:spTgt spid="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97D4B687-0226-4A45-981C-B093247B74E6}"/>
              </a:ext>
            </a:extLst>
          </p:cNvPr>
          <p:cNvSpPr>
            <a:spLocks noGrp="1"/>
          </p:cNvSpPr>
          <p:nvPr>
            <p:ph type="body" idx="1"/>
          </p:nvPr>
        </p:nvSpPr>
        <p:spPr>
          <a:xfrm>
            <a:off x="3618152" y="562804"/>
            <a:ext cx="5237104" cy="3523421"/>
          </a:xfrm>
        </p:spPr>
        <p:txBody>
          <a:bodyPr vert="horz" lIns="91440" tIns="45720" rIns="91440" bIns="45720" rtlCol="0" anchor="ctr">
            <a:normAutofit fontScale="92500" lnSpcReduction="20000"/>
          </a:bodyPr>
          <a:lstStyle/>
          <a:p>
            <a:pPr marL="228600" indent="0" algn="ctr" defTabSz="914400">
              <a:lnSpc>
                <a:spcPct val="150000"/>
              </a:lnSpc>
              <a:buNone/>
            </a:pPr>
            <a:r>
              <a:rPr lang="pl-PL" sz="1600" b="0" i="0" dirty="0">
                <a:solidFill>
                  <a:schemeClr val="tx1"/>
                </a:solidFill>
                <a:effectLst/>
                <a:latin typeface="Times New Roman" panose="02020603050405020304" pitchFamily="18" charset="0"/>
                <a:cs typeface="Times New Roman" panose="02020603050405020304" pitchFamily="18" charset="0"/>
              </a:rPr>
              <a:t>Ciekawostką jest, że jeden z cudów świata, jakim jest piramida Cheopsa, zawiera w swoich wymiarach liczbę π </a:t>
            </a:r>
            <a:br>
              <a:rPr lang="pl-PL" sz="1600" b="0" i="0" dirty="0">
                <a:solidFill>
                  <a:schemeClr val="tx1"/>
                </a:solidFill>
                <a:effectLst/>
                <a:latin typeface="Times New Roman" panose="02020603050405020304" pitchFamily="18" charset="0"/>
                <a:cs typeface="Times New Roman" panose="02020603050405020304" pitchFamily="18" charset="0"/>
              </a:rPr>
            </a:br>
            <a:r>
              <a:rPr lang="pl-PL" sz="1600" b="0" i="0" dirty="0">
                <a:solidFill>
                  <a:schemeClr val="tx1"/>
                </a:solidFill>
                <a:effectLst/>
                <a:latin typeface="Times New Roman" panose="02020603050405020304" pitchFamily="18" charset="0"/>
                <a:cs typeface="Times New Roman" panose="02020603050405020304" pitchFamily="18" charset="0"/>
              </a:rPr>
              <a:t>z dokładnością do czterech miejsc po przecinku. Gdy badacze obliczyli stosunek sumy dwóch boków podstawy budowli do jej wysokości, okazało się, że wynosi 3,1416! Do dziś trwają dyskusje, czy to osobliwy przypadek, czy też jednym z budowniczych był nieznany nam geniusz. Przypomnijmy, że budowę piramidy ukończono około roku 2560 przed Chrystusem.</a:t>
            </a:r>
            <a:endParaRPr lang="pl-PL" sz="1400" dirty="0">
              <a:solidFill>
                <a:schemeClr val="tx1"/>
              </a:solidFill>
              <a:latin typeface="Times New Roman" panose="02020603050405020304" pitchFamily="18" charset="0"/>
              <a:cs typeface="Times New Roman" panose="02020603050405020304" pitchFamily="18" charset="0"/>
            </a:endParaRPr>
          </a:p>
          <a:p>
            <a:pPr marL="228600" indent="0" algn="ctr" defTabSz="914400">
              <a:lnSpc>
                <a:spcPct val="150000"/>
              </a:lnSpc>
              <a:buNone/>
            </a:pPr>
            <a:br>
              <a:rPr lang="pl-PL" sz="1400" dirty="0">
                <a:solidFill>
                  <a:schemeClr val="tx1"/>
                </a:solidFill>
                <a:latin typeface="Times New Roman" panose="02020603050405020304" pitchFamily="18" charset="0"/>
                <a:cs typeface="Times New Roman" panose="02020603050405020304" pitchFamily="18" charset="0"/>
              </a:rPr>
            </a:b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15" name="Google Shape;192;p32">
            <a:extLst>
              <a:ext uri="{FF2B5EF4-FFF2-40B4-BE49-F238E27FC236}">
                <a16:creationId xmlns:a16="http://schemas.microsoft.com/office/drawing/2014/main" id="{44BCE642-6D36-48D8-862A-37E5171B67DF}"/>
              </a:ext>
            </a:extLst>
          </p:cNvPr>
          <p:cNvPicPr preferRelativeResize="0"/>
          <p:nvPr/>
        </p:nvPicPr>
        <p:blipFill>
          <a:blip r:embed="rId2">
            <a:alphaModFix/>
          </a:blip>
          <a:stretch>
            <a:fillRect/>
          </a:stretch>
        </p:blipFill>
        <p:spPr>
          <a:xfrm>
            <a:off x="154908" y="540543"/>
            <a:ext cx="3033354" cy="2471859"/>
          </a:xfrm>
          <a:prstGeom prst="rect">
            <a:avLst/>
          </a:prstGeom>
          <a:noFill/>
          <a:ln>
            <a:noFill/>
          </a:ln>
          <a:effectLst>
            <a:softEdge rad="317500"/>
          </a:effectLst>
        </p:spPr>
      </p:pic>
      <p:pic>
        <p:nvPicPr>
          <p:cNvPr id="20" name="Google Shape;193;p32">
            <a:extLst>
              <a:ext uri="{FF2B5EF4-FFF2-40B4-BE49-F238E27FC236}">
                <a16:creationId xmlns:a16="http://schemas.microsoft.com/office/drawing/2014/main" id="{9B05C1E8-2AD8-4287-8896-348BDCB9EB29}"/>
              </a:ext>
            </a:extLst>
          </p:cNvPr>
          <p:cNvPicPr preferRelativeResize="0"/>
          <p:nvPr/>
        </p:nvPicPr>
        <p:blipFill>
          <a:blip r:embed="rId3">
            <a:alphaModFix/>
          </a:blip>
          <a:stretch>
            <a:fillRect/>
          </a:stretch>
        </p:blipFill>
        <p:spPr>
          <a:xfrm>
            <a:off x="3345990" y="3202798"/>
            <a:ext cx="5929026" cy="2122175"/>
          </a:xfrm>
          <a:prstGeom prst="rect">
            <a:avLst/>
          </a:prstGeom>
          <a:noFill/>
          <a:ln>
            <a:noFill/>
          </a:ln>
          <a:effectLst>
            <a:softEdge rad="317500"/>
          </a:effectLst>
        </p:spPr>
      </p:pic>
    </p:spTree>
    <p:extLst>
      <p:ext uri="{BB962C8B-B14F-4D97-AF65-F5344CB8AC3E}">
        <p14:creationId xmlns:p14="http://schemas.microsoft.com/office/powerpoint/2010/main" val="419595657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p:cNvGrpSpPr/>
        <p:nvPr/>
      </p:nvGrpSpPr>
      <p:grpSpPr>
        <a:xfrm>
          <a:off x="0" y="0"/>
          <a:ext cx="0" cy="0"/>
          <a:chOff x="0" y="0"/>
          <a:chExt cx="0" cy="0"/>
        </a:xfrm>
      </p:grpSpPr>
      <p:pic>
        <p:nvPicPr>
          <p:cNvPr id="77" name="Picture 76">
            <a:extLst>
              <a:ext uri="{FF2B5EF4-FFF2-40B4-BE49-F238E27FC236}">
                <a16:creationId xmlns:a16="http://schemas.microsoft.com/office/drawing/2014/main" id="{884F1622-F133-4C39-A178-9AE077529E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p:nvSpPr>
          <p:cNvPr id="79" name="Rectangle 78">
            <a:extLst>
              <a:ext uri="{FF2B5EF4-FFF2-40B4-BE49-F238E27FC236}">
                <a16:creationId xmlns:a16="http://schemas.microsoft.com/office/drawing/2014/main" id="{2DA785FA-C071-43A3-A397-53F110441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B654D573-EC63-4874-BAA1-1F203B95BF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7"/>
          </a:xfrm>
          <a:prstGeom prst="rect">
            <a:avLst/>
          </a:prstGeom>
        </p:spPr>
      </p:pic>
      <p:sp>
        <p:nvSpPr>
          <p:cNvPr id="198" name="Google Shape;198;p33"/>
          <p:cNvSpPr txBox="1">
            <a:spLocks noGrp="1"/>
          </p:cNvSpPr>
          <p:nvPr>
            <p:ph type="title"/>
          </p:nvPr>
        </p:nvSpPr>
        <p:spPr>
          <a:xfrm>
            <a:off x="871188" y="540543"/>
            <a:ext cx="6696773" cy="1200150"/>
          </a:xfrm>
          <a:prstGeom prst="rect">
            <a:avLst/>
          </a:prstGeom>
        </p:spPr>
        <p:txBody>
          <a:bodyPr spcFirstLastPara="1" vert="horz" lIns="91440" tIns="45720" rIns="91440" bIns="45720" rtlCol="0" anchor="b" anchorCtr="0">
            <a:noAutofit/>
          </a:bodyPr>
          <a:lstStyle/>
          <a:p>
            <a:pPr marL="0" lvl="0" indent="0" algn="ctr" defTabSz="914400">
              <a:lnSpc>
                <a:spcPct val="90000"/>
              </a:lnSpc>
              <a:spcBef>
                <a:spcPct val="0"/>
              </a:spcBef>
              <a:spcAft>
                <a:spcPts val="0"/>
              </a:spcAft>
            </a:pPr>
            <a:r>
              <a:rPr lang="en-US" sz="3200" dirty="0" err="1">
                <a:solidFill>
                  <a:schemeClr val="tx1"/>
                </a:solidFill>
                <a:latin typeface="Caveat" panose="020B0604020202020204" charset="0"/>
              </a:rPr>
              <a:t>Liczba</a:t>
            </a:r>
            <a:r>
              <a:rPr lang="en-US" sz="3200" dirty="0">
                <a:solidFill>
                  <a:schemeClr val="tx1"/>
                </a:solidFill>
                <a:latin typeface="Caveat" panose="020B0604020202020204" charset="0"/>
              </a:rPr>
              <a:t> Pi </a:t>
            </a:r>
            <a:r>
              <a:rPr lang="en-US" sz="3200" dirty="0" err="1">
                <a:solidFill>
                  <a:schemeClr val="tx1"/>
                </a:solidFill>
                <a:latin typeface="Caveat" panose="020B0604020202020204" charset="0"/>
              </a:rPr>
              <a:t>wysłana</a:t>
            </a:r>
            <a:r>
              <a:rPr lang="en-US" sz="3200" dirty="0">
                <a:solidFill>
                  <a:schemeClr val="tx1"/>
                </a:solidFill>
                <a:latin typeface="Caveat" panose="020B0604020202020204" charset="0"/>
              </a:rPr>
              <a:t> </a:t>
            </a:r>
            <a:br>
              <a:rPr lang="en-US" sz="3200" dirty="0">
                <a:solidFill>
                  <a:schemeClr val="tx1"/>
                </a:solidFill>
                <a:latin typeface="Caveat" panose="020B0604020202020204" charset="0"/>
              </a:rPr>
            </a:br>
            <a:r>
              <a:rPr lang="en-US" sz="3200" dirty="0">
                <a:solidFill>
                  <a:schemeClr val="tx1"/>
                </a:solidFill>
                <a:latin typeface="Caveat" panose="020B0604020202020204" charset="0"/>
              </a:rPr>
              <a:t>w </a:t>
            </a:r>
            <a:r>
              <a:rPr lang="en-US" sz="3200" dirty="0" err="1">
                <a:solidFill>
                  <a:schemeClr val="tx1"/>
                </a:solidFill>
                <a:latin typeface="Caveat" panose="020B0604020202020204" charset="0"/>
              </a:rPr>
              <a:t>kosmos</a:t>
            </a:r>
            <a:endParaRPr lang="en-US" sz="3200" dirty="0">
              <a:solidFill>
                <a:schemeClr val="tx1"/>
              </a:solidFill>
              <a:latin typeface="Caveat" panose="020B0604020202020204" charset="0"/>
            </a:endParaRPr>
          </a:p>
        </p:txBody>
      </p:sp>
      <p:sp>
        <p:nvSpPr>
          <p:cNvPr id="200" name="Google Shape;200;p33"/>
          <p:cNvSpPr txBox="1">
            <a:spLocks noGrp="1"/>
          </p:cNvSpPr>
          <p:nvPr>
            <p:ph type="body" idx="1"/>
          </p:nvPr>
        </p:nvSpPr>
        <p:spPr>
          <a:xfrm>
            <a:off x="514347" y="1861158"/>
            <a:ext cx="2983229" cy="2890584"/>
          </a:xfrm>
          <a:prstGeom prst="rect">
            <a:avLst/>
          </a:prstGeom>
        </p:spPr>
        <p:txBody>
          <a:bodyPr spcFirstLastPara="1" vert="horz" lIns="91440" tIns="45720" rIns="91440" bIns="45720" rtlCol="0" anchorCtr="0">
            <a:normAutofit/>
          </a:bodyPr>
          <a:lstStyle/>
          <a:p>
            <a:pPr marL="0" lvl="0" indent="0" algn="ctr" defTabSz="914400">
              <a:lnSpc>
                <a:spcPct val="90000"/>
              </a:lnSpc>
              <a:spcBef>
                <a:spcPts val="0"/>
              </a:spcBef>
              <a:spcAft>
                <a:spcPts val="0"/>
              </a:spcAft>
              <a:buNone/>
            </a:pPr>
            <a:r>
              <a:rPr lang="en-US" sz="1800" dirty="0" err="1">
                <a:solidFill>
                  <a:schemeClr val="tx1"/>
                </a:solidFill>
                <a:latin typeface="Times New Roman" panose="02020603050405020304" pitchFamily="18" charset="0"/>
                <a:cs typeface="Times New Roman" panose="02020603050405020304" pitchFamily="18" charset="0"/>
                <a:sym typeface="Roboto"/>
              </a:rPr>
              <a:t>Naukowcy</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którzy</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poszukiwali</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kontaktu</a:t>
            </a:r>
            <a:r>
              <a:rPr lang="en-US" sz="1800" dirty="0">
                <a:solidFill>
                  <a:schemeClr val="tx1"/>
                </a:solidFill>
                <a:latin typeface="Times New Roman" panose="02020603050405020304" pitchFamily="18" charset="0"/>
                <a:cs typeface="Times New Roman" panose="02020603050405020304" pitchFamily="18" charset="0"/>
                <a:sym typeface="Roboto"/>
              </a:rPr>
              <a:t> </a:t>
            </a:r>
            <a:br>
              <a:rPr lang="pl-PL" sz="1800" dirty="0">
                <a:solidFill>
                  <a:schemeClr val="tx1"/>
                </a:solidFill>
                <a:latin typeface="Times New Roman" panose="02020603050405020304" pitchFamily="18" charset="0"/>
                <a:cs typeface="Times New Roman" panose="02020603050405020304" pitchFamily="18" charset="0"/>
                <a:sym typeface="Roboto"/>
              </a:rPr>
            </a:br>
            <a:r>
              <a:rPr lang="en-US" sz="1800" dirty="0">
                <a:solidFill>
                  <a:schemeClr val="tx1"/>
                </a:solidFill>
                <a:latin typeface="Times New Roman" panose="02020603050405020304" pitchFamily="18" charset="0"/>
                <a:cs typeface="Times New Roman" panose="02020603050405020304" pitchFamily="18" charset="0"/>
                <a:sym typeface="Roboto"/>
              </a:rPr>
              <a:t>z </a:t>
            </a:r>
            <a:r>
              <a:rPr lang="en-US" sz="1800" dirty="0" err="1">
                <a:solidFill>
                  <a:schemeClr val="tx1"/>
                </a:solidFill>
                <a:latin typeface="Times New Roman" panose="02020603050405020304" pitchFamily="18" charset="0"/>
                <a:cs typeface="Times New Roman" panose="02020603050405020304" pitchFamily="18" charset="0"/>
                <a:sym typeface="Roboto"/>
              </a:rPr>
              <a:t>pozaziemskimi</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cywilizacjami</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wysłali</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podobno</a:t>
            </a:r>
            <a:r>
              <a:rPr lang="en-US" sz="1800" dirty="0">
                <a:solidFill>
                  <a:schemeClr val="tx1"/>
                </a:solidFill>
                <a:latin typeface="Times New Roman" panose="02020603050405020304" pitchFamily="18" charset="0"/>
                <a:cs typeface="Times New Roman" panose="02020603050405020304" pitchFamily="18" charset="0"/>
                <a:sym typeface="Roboto"/>
              </a:rPr>
              <a:t> w </a:t>
            </a:r>
            <a:r>
              <a:rPr lang="en-US" sz="1800" dirty="0" err="1">
                <a:solidFill>
                  <a:schemeClr val="tx1"/>
                </a:solidFill>
                <a:latin typeface="Times New Roman" panose="02020603050405020304" pitchFamily="18" charset="0"/>
                <a:cs typeface="Times New Roman" panose="02020603050405020304" pitchFamily="18" charset="0"/>
                <a:sym typeface="Roboto"/>
              </a:rPr>
              <a:t>kosmos</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posługując</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się</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drogą</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radiową</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informację</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przedstawiającą</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liczbę</a:t>
            </a:r>
            <a:r>
              <a:rPr lang="en-US" sz="1800" dirty="0">
                <a:solidFill>
                  <a:schemeClr val="tx1"/>
                </a:solidFill>
                <a:latin typeface="Times New Roman" panose="02020603050405020304" pitchFamily="18" charset="0"/>
                <a:cs typeface="Times New Roman" panose="02020603050405020304" pitchFamily="18" charset="0"/>
                <a:sym typeface="Roboto"/>
              </a:rPr>
              <a:t> Pi, </a:t>
            </a:r>
            <a:r>
              <a:rPr lang="en-US" sz="1800" dirty="0" err="1">
                <a:solidFill>
                  <a:schemeClr val="tx1"/>
                </a:solidFill>
                <a:latin typeface="Times New Roman" panose="02020603050405020304" pitchFamily="18" charset="0"/>
                <a:cs typeface="Times New Roman" panose="02020603050405020304" pitchFamily="18" charset="0"/>
                <a:sym typeface="Roboto"/>
              </a:rPr>
              <a:t>mając</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nadzieję</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na</a:t>
            </a:r>
            <a:r>
              <a:rPr lang="en-US" sz="1800" dirty="0">
                <a:solidFill>
                  <a:schemeClr val="tx1"/>
                </a:solidFill>
                <a:latin typeface="Times New Roman" panose="02020603050405020304" pitchFamily="18" charset="0"/>
                <a:cs typeface="Times New Roman" panose="02020603050405020304" pitchFamily="18" charset="0"/>
                <a:sym typeface="Roboto"/>
              </a:rPr>
              <a:t> to, </a:t>
            </a:r>
            <a:r>
              <a:rPr lang="en-US" sz="1800" dirty="0" err="1">
                <a:solidFill>
                  <a:schemeClr val="tx1"/>
                </a:solidFill>
                <a:latin typeface="Times New Roman" panose="02020603050405020304" pitchFamily="18" charset="0"/>
                <a:cs typeface="Times New Roman" panose="02020603050405020304" pitchFamily="18" charset="0"/>
                <a:sym typeface="Roboto"/>
              </a:rPr>
              <a:t>że</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inteligentne</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pozaziemskie</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istoty</a:t>
            </a:r>
            <a:r>
              <a:rPr lang="en-US" sz="1800" dirty="0">
                <a:solidFill>
                  <a:schemeClr val="tx1"/>
                </a:solidFill>
                <a:latin typeface="Times New Roman" panose="02020603050405020304" pitchFamily="18" charset="0"/>
                <a:cs typeface="Times New Roman" panose="02020603050405020304" pitchFamily="18" charset="0"/>
                <a:sym typeface="Roboto"/>
              </a:rPr>
              <a:t> </a:t>
            </a:r>
            <a:r>
              <a:rPr lang="en-US" sz="1800" dirty="0" err="1">
                <a:solidFill>
                  <a:schemeClr val="tx1"/>
                </a:solidFill>
                <a:latin typeface="Times New Roman" panose="02020603050405020304" pitchFamily="18" charset="0"/>
                <a:cs typeface="Times New Roman" panose="02020603050405020304" pitchFamily="18" charset="0"/>
                <a:sym typeface="Roboto"/>
              </a:rPr>
              <a:t>rozpoznają</a:t>
            </a:r>
            <a:r>
              <a:rPr lang="en-US" sz="1800" dirty="0">
                <a:solidFill>
                  <a:schemeClr val="tx1"/>
                </a:solidFill>
                <a:latin typeface="Times New Roman" panose="02020603050405020304" pitchFamily="18" charset="0"/>
                <a:cs typeface="Times New Roman" panose="02020603050405020304" pitchFamily="18" charset="0"/>
                <a:sym typeface="Roboto"/>
              </a:rPr>
              <a:t> ten </a:t>
            </a:r>
            <a:r>
              <a:rPr lang="en-US" sz="1800" dirty="0" err="1">
                <a:solidFill>
                  <a:schemeClr val="tx1"/>
                </a:solidFill>
                <a:latin typeface="Times New Roman" panose="02020603050405020304" pitchFamily="18" charset="0"/>
                <a:cs typeface="Times New Roman" panose="02020603050405020304" pitchFamily="18" charset="0"/>
                <a:sym typeface="Roboto"/>
              </a:rPr>
              <a:t>komunikat</a:t>
            </a:r>
            <a:r>
              <a:rPr lang="en-US" sz="1800" dirty="0">
                <a:solidFill>
                  <a:schemeClr val="tx1"/>
                </a:solidFill>
                <a:latin typeface="Times New Roman" panose="02020603050405020304" pitchFamily="18" charset="0"/>
                <a:cs typeface="Times New Roman" panose="02020603050405020304" pitchFamily="18" charset="0"/>
                <a:sym typeface="Roboto"/>
              </a:rPr>
              <a:t>.</a:t>
            </a:r>
          </a:p>
          <a:p>
            <a:pPr marL="0" lvl="0" indent="-228600" algn="ctr" defTabSz="914400">
              <a:lnSpc>
                <a:spcPct val="90000"/>
              </a:lnSpc>
              <a:spcBef>
                <a:spcPts val="1600"/>
              </a:spcBef>
              <a:spcAft>
                <a:spcPts val="0"/>
              </a:spcAft>
              <a:buClr>
                <a:schemeClr val="dk1"/>
              </a:buClr>
              <a:buSzPts val="1100"/>
              <a:buFont typeface="Arial" panose="020B0604020202020204" pitchFamily="34" charset="0"/>
              <a:buChar char="•"/>
            </a:pPr>
            <a:endParaRPr lang="en-US" sz="1800" dirty="0">
              <a:solidFill>
                <a:schemeClr val="tx1"/>
              </a:solidFill>
              <a:latin typeface="Times New Roman" panose="02020603050405020304" pitchFamily="18" charset="0"/>
              <a:cs typeface="Times New Roman" panose="02020603050405020304" pitchFamily="18" charset="0"/>
              <a:sym typeface="Roboto"/>
            </a:endParaRPr>
          </a:p>
          <a:p>
            <a:pPr marL="0" lvl="0" indent="-228600" algn="ctr" defTabSz="914400">
              <a:lnSpc>
                <a:spcPct val="90000"/>
              </a:lnSpc>
              <a:spcBef>
                <a:spcPts val="700"/>
              </a:spcBef>
              <a:spcAft>
                <a:spcPts val="1600"/>
              </a:spcAft>
              <a:buFont typeface="Arial" panose="020B0604020202020204" pitchFamily="34" charset="0"/>
              <a:buChar char="•"/>
            </a:pP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199" name="Google Shape;199;p33"/>
          <p:cNvPicPr preferRelativeResize="0"/>
          <p:nvPr/>
        </p:nvPicPr>
        <p:blipFill rotWithShape="1">
          <a:blip r:embed="rId4"/>
          <a:stretch/>
        </p:blipFill>
        <p:spPr>
          <a:xfrm>
            <a:off x="3870725" y="1390186"/>
            <a:ext cx="4900126" cy="3685210"/>
          </a:xfrm>
          <a:prstGeom prst="rect">
            <a:avLst/>
          </a:prstGeom>
          <a:noFill/>
          <a:effectLst>
            <a:softEdge rad="317500"/>
          </a:effec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barn(inVertical)">
                                      <p:cBhvr>
                                        <p:cTn id="7" dur="5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0">
                                            <p:txEl>
                                              <p:pRg st="0" end="0"/>
                                            </p:txEl>
                                          </p:spTgt>
                                        </p:tgtEl>
                                        <p:attrNameLst>
                                          <p:attrName>style.visibility</p:attrName>
                                        </p:attrNameLst>
                                      </p:cBhvr>
                                      <p:to>
                                        <p:strVal val="visible"/>
                                      </p:to>
                                    </p:set>
                                    <p:animEffect transition="in" filter="barn(inVertical)">
                                      <p:cBhvr>
                                        <p:cTn id="12" dur="500"/>
                                        <p:tgtEl>
                                          <p:spTgt spid="200">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barn(inVertical)">
                                      <p:cBhvr>
                                        <p:cTn id="15"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20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sp>
        <p:nvSpPr>
          <p:cNvPr id="142" name="Google Shape;142;p25"/>
          <p:cNvSpPr txBox="1">
            <a:spLocks noGrp="1"/>
          </p:cNvSpPr>
          <p:nvPr>
            <p:ph type="title"/>
          </p:nvPr>
        </p:nvSpPr>
        <p:spPr>
          <a:xfrm>
            <a:off x="2127095" y="676149"/>
            <a:ext cx="6457950" cy="969771"/>
          </a:xfrm>
          <a:prstGeom prst="rect">
            <a:avLst/>
          </a:prstGeom>
        </p:spPr>
        <p:txBody>
          <a:bodyPr spcFirstLastPara="1" vert="horz" lIns="91440" tIns="45720" rIns="91440" bIns="45720" rtlCol="0" anchor="ctr" anchorCtr="0">
            <a:normAutofit/>
          </a:bodyPr>
          <a:lstStyle/>
          <a:p>
            <a:pPr marL="0" lvl="0" indent="0" algn="r" defTabSz="914400">
              <a:lnSpc>
                <a:spcPct val="90000"/>
              </a:lnSpc>
              <a:spcBef>
                <a:spcPct val="0"/>
              </a:spcBef>
              <a:spcAft>
                <a:spcPts val="0"/>
              </a:spcAft>
            </a:pPr>
            <a:r>
              <a:rPr lang="en-US" sz="4800" dirty="0" err="1">
                <a:solidFill>
                  <a:schemeClr val="tx1"/>
                </a:solidFill>
                <a:latin typeface="Caveat" panose="020B0604020202020204" charset="0"/>
              </a:rPr>
              <a:t>czym</a:t>
            </a:r>
            <a:r>
              <a:rPr lang="en-US" sz="4800" dirty="0">
                <a:solidFill>
                  <a:schemeClr val="tx1"/>
                </a:solidFill>
                <a:latin typeface="Caveat" panose="020B0604020202020204" charset="0"/>
              </a:rPr>
              <a:t> jest </a:t>
            </a:r>
            <a:r>
              <a:rPr lang="en-US" sz="4800" dirty="0" err="1">
                <a:solidFill>
                  <a:schemeClr val="tx1"/>
                </a:solidFill>
                <a:latin typeface="Caveat" panose="020B0604020202020204" charset="0"/>
              </a:rPr>
              <a:t>liczba</a:t>
            </a:r>
            <a:r>
              <a:rPr lang="en-US" sz="4800" dirty="0">
                <a:solidFill>
                  <a:schemeClr val="tx1"/>
                </a:solidFill>
                <a:latin typeface="Caveat" panose="020B0604020202020204" charset="0"/>
              </a:rPr>
              <a:t> pi?</a:t>
            </a:r>
          </a:p>
          <a:p>
            <a:pPr marL="0" lvl="0" indent="0" algn="r" defTabSz="914400">
              <a:lnSpc>
                <a:spcPct val="90000"/>
              </a:lnSpc>
              <a:spcBef>
                <a:spcPct val="0"/>
              </a:spcBef>
              <a:spcAft>
                <a:spcPts val="0"/>
              </a:spcAft>
            </a:pPr>
            <a:endParaRPr lang="en-US" sz="4000" dirty="0">
              <a:solidFill>
                <a:schemeClr val="tx1"/>
              </a:solidFill>
              <a:latin typeface="Caveat" panose="020B0604020202020204" charset="0"/>
            </a:endParaRPr>
          </a:p>
        </p:txBody>
      </p:sp>
      <p:sp>
        <p:nvSpPr>
          <p:cNvPr id="143" name="Google Shape;143;p25"/>
          <p:cNvSpPr txBox="1">
            <a:spLocks noGrp="1"/>
          </p:cNvSpPr>
          <p:nvPr>
            <p:ph type="body" idx="1"/>
          </p:nvPr>
        </p:nvSpPr>
        <p:spPr>
          <a:xfrm>
            <a:off x="507999" y="1645920"/>
            <a:ext cx="4362450" cy="3018093"/>
          </a:xfrm>
          <a:prstGeom prst="rect">
            <a:avLst/>
          </a:prstGeom>
        </p:spPr>
        <p:txBody>
          <a:bodyPr spcFirstLastPara="1" vert="horz" lIns="91440" tIns="45720" rIns="91440" bIns="45720" rtlCol="0" anchorCtr="0">
            <a:normAutofit/>
          </a:bodyPr>
          <a:lstStyle/>
          <a:p>
            <a:pPr marL="0" lvl="0" indent="0" defTabSz="914400">
              <a:lnSpc>
                <a:spcPct val="150000"/>
              </a:lnSpc>
              <a:spcBef>
                <a:spcPts val="0"/>
              </a:spcBef>
              <a:spcAft>
                <a:spcPts val="0"/>
              </a:spcAft>
              <a:buNone/>
            </a:pPr>
            <a:r>
              <a:rPr lang="pl-PL" b="1" dirty="0">
                <a:solidFill>
                  <a:schemeClr val="tx1"/>
                </a:solidFill>
                <a:highlight>
                  <a:srgbClr val="202124"/>
                </a:highlight>
                <a:latin typeface="Times New Roman" panose="02020603050405020304" pitchFamily="18" charset="0"/>
                <a:cs typeface="Times New Roman" panose="02020603050405020304" pitchFamily="18" charset="0"/>
              </a:rPr>
              <a:t>Liczba pi przyjmuje zbliżoną wartość </a:t>
            </a:r>
            <a:r>
              <a:rPr lang="en-US" b="1" dirty="0">
                <a:solidFill>
                  <a:schemeClr val="tx1"/>
                </a:solidFill>
                <a:highlight>
                  <a:srgbClr val="202124"/>
                </a:highlight>
                <a:latin typeface="Times New Roman" panose="02020603050405020304" pitchFamily="18" charset="0"/>
                <a:cs typeface="Times New Roman" panose="02020603050405020304" pitchFamily="18" charset="0"/>
              </a:rPr>
              <a:t>π</a:t>
            </a:r>
            <a:r>
              <a:rPr lang="en-US" dirty="0">
                <a:solidFill>
                  <a:schemeClr val="tx1"/>
                </a:solidFill>
                <a:highlight>
                  <a:srgbClr val="202124"/>
                </a:highlight>
                <a:latin typeface="Times New Roman" panose="02020603050405020304" pitchFamily="18" charset="0"/>
                <a:cs typeface="Times New Roman" panose="02020603050405020304" pitchFamily="18" charset="0"/>
              </a:rPr>
              <a:t> = 3,141592 653589 793238 462643 383279 502884 197169 399375 105820… </a:t>
            </a:r>
            <a:br>
              <a:rPr lang="en-US" dirty="0">
                <a:solidFill>
                  <a:schemeClr val="tx1"/>
                </a:solidFill>
                <a:highlight>
                  <a:srgbClr val="202124"/>
                </a:highlight>
                <a:latin typeface="Times New Roman" panose="02020603050405020304" pitchFamily="18" charset="0"/>
                <a:cs typeface="Times New Roman" panose="02020603050405020304" pitchFamily="18" charset="0"/>
              </a:rPr>
            </a:br>
            <a:r>
              <a:rPr lang="pl-PL" dirty="0">
                <a:solidFill>
                  <a:schemeClr val="tx1"/>
                </a:solidFill>
                <a:highlight>
                  <a:srgbClr val="202124"/>
                </a:highlight>
                <a:latin typeface="Times New Roman" panose="02020603050405020304" pitchFamily="18" charset="0"/>
                <a:cs typeface="Times New Roman" panose="02020603050405020304" pitchFamily="18" charset="0"/>
              </a:rPr>
              <a:t>J</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est</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liczbą</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niewymierną</a:t>
            </a:r>
            <a:r>
              <a:rPr lang="en-US" dirty="0">
                <a:solidFill>
                  <a:schemeClr val="tx1"/>
                </a:solidFill>
                <a:highlight>
                  <a:srgbClr val="202124"/>
                </a:highlight>
                <a:latin typeface="Times New Roman" panose="02020603050405020304" pitchFamily="18" charset="0"/>
                <a:cs typeface="Times New Roman" panose="02020603050405020304" pitchFamily="18" charset="0"/>
              </a:rPr>
              <a:t>, co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oznacza</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że</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nie</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może</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być</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zapisana</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jako</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iloraz</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dwóch</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liczb</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całkowitych</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nie</a:t>
            </a:r>
            <a:r>
              <a:rPr lang="en-US" dirty="0">
                <a:solidFill>
                  <a:schemeClr val="tx1"/>
                </a:solidFill>
                <a:highlight>
                  <a:srgbClr val="202124"/>
                </a:highlight>
                <a:latin typeface="Times New Roman" panose="02020603050405020304" pitchFamily="18" charset="0"/>
                <a:cs typeface="Times New Roman" panose="02020603050405020304" pitchFamily="18" charset="0"/>
              </a:rPr>
              <a:t> da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się</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jej</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zapisać</a:t>
            </a:r>
            <a:r>
              <a:rPr lang="en-US" dirty="0">
                <a:solidFill>
                  <a:schemeClr val="tx1"/>
                </a:solidFill>
                <a:highlight>
                  <a:srgbClr val="202124"/>
                </a:highlight>
                <a:latin typeface="Times New Roman" panose="02020603050405020304" pitchFamily="18" charset="0"/>
                <a:cs typeface="Times New Roman" panose="02020603050405020304" pitchFamily="18" charset="0"/>
              </a:rPr>
              <a:t> za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pomocą</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ułamka</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zwykłego</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Określa</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stosunek</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długości</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okręgu</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obwodu</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koła</a:t>
            </a:r>
            <a:r>
              <a:rPr lang="en-US" dirty="0">
                <a:solidFill>
                  <a:schemeClr val="tx1"/>
                </a:solidFill>
                <a:highlight>
                  <a:srgbClr val="202124"/>
                </a:highlight>
                <a:latin typeface="Times New Roman" panose="02020603050405020304" pitchFamily="18" charset="0"/>
                <a:cs typeface="Times New Roman" panose="02020603050405020304" pitchFamily="18" charset="0"/>
              </a:rPr>
              <a:t>) do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długości</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jego</a:t>
            </a:r>
            <a:r>
              <a:rPr lang="en-US" dirty="0">
                <a:solidFill>
                  <a:schemeClr val="tx1"/>
                </a:solidFill>
                <a:highlight>
                  <a:srgbClr val="202124"/>
                </a:highlight>
                <a:latin typeface="Times New Roman" panose="02020603050405020304" pitchFamily="18" charset="0"/>
                <a:cs typeface="Times New Roman" panose="02020603050405020304" pitchFamily="18" charset="0"/>
              </a:rPr>
              <a:t> </a:t>
            </a:r>
            <a:r>
              <a:rPr lang="en-US" dirty="0" err="1">
                <a:solidFill>
                  <a:schemeClr val="tx1"/>
                </a:solidFill>
                <a:highlight>
                  <a:srgbClr val="202124"/>
                </a:highlight>
                <a:latin typeface="Times New Roman" panose="02020603050405020304" pitchFamily="18" charset="0"/>
                <a:cs typeface="Times New Roman" panose="02020603050405020304" pitchFamily="18" charset="0"/>
              </a:rPr>
              <a:t>średnicy</a:t>
            </a:r>
            <a:endParaRPr lang="en-US" dirty="0">
              <a:solidFill>
                <a:schemeClr val="tx1"/>
              </a:solidFill>
              <a:latin typeface="Times New Roman" panose="02020603050405020304" pitchFamily="18" charset="0"/>
              <a:cs typeface="Times New Roman" panose="02020603050405020304" pitchFamily="18" charset="0"/>
            </a:endParaRPr>
          </a:p>
          <a:p>
            <a:pPr marL="0" lvl="0" indent="-228600" defTabSz="914400">
              <a:lnSpc>
                <a:spcPct val="90000"/>
              </a:lnSpc>
              <a:spcBef>
                <a:spcPts val="1600"/>
              </a:spcBef>
              <a:spcAft>
                <a:spcPts val="1600"/>
              </a:spcAft>
              <a:buFont typeface="Arial" panose="020B0604020202020204" pitchFamily="34" charset="0"/>
              <a:buChar char="•"/>
            </a:pP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Dzień Liczby Pi na Politechnice Łódzkiej ⋆ Biuro Rekordów">
            <a:extLst>
              <a:ext uri="{FF2B5EF4-FFF2-40B4-BE49-F238E27FC236}">
                <a16:creationId xmlns:a16="http://schemas.microsoft.com/office/drawing/2014/main" id="{70F1C332-7FB9-4A3C-9375-8DE79E261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427" y="1338145"/>
            <a:ext cx="4445573" cy="352541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in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
                                            <p:txEl>
                                              <p:pRg st="0" end="0"/>
                                            </p:txEl>
                                          </p:spTgt>
                                        </p:tgtEl>
                                        <p:attrNameLst>
                                          <p:attrName>style.visibility</p:attrName>
                                        </p:attrNameLst>
                                      </p:cBhvr>
                                      <p:to>
                                        <p:strVal val="visible"/>
                                      </p:to>
                                    </p:set>
                                    <p:animEffect transition="in" filter="barn(inVertical)">
                                      <p:cBhvr>
                                        <p:cTn id="12" dur="500"/>
                                        <p:tgtEl>
                                          <p:spTgt spid="1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4"/>
          <p:cNvPicPr preferRelativeResize="0"/>
          <p:nvPr/>
        </p:nvPicPr>
        <p:blipFill rotWithShape="1">
          <a:blip r:embed="rId3">
            <a:alphaModFix/>
          </a:blip>
          <a:srcRect l="11162" r="11162"/>
          <a:stretch/>
        </p:blipFill>
        <p:spPr>
          <a:xfrm>
            <a:off x="5149149" y="0"/>
            <a:ext cx="3994851" cy="5143023"/>
          </a:xfrm>
          <a:prstGeom prst="rect">
            <a:avLst/>
          </a:prstGeom>
          <a:noFill/>
          <a:ln>
            <a:noFill/>
          </a:ln>
          <a:effectLst>
            <a:softEdge rad="635000"/>
          </a:effectLst>
        </p:spPr>
      </p:pic>
      <p:sp>
        <p:nvSpPr>
          <p:cNvPr id="135" name="Google Shape;135;p24"/>
          <p:cNvSpPr txBox="1">
            <a:spLocks noGrp="1"/>
          </p:cNvSpPr>
          <p:nvPr>
            <p:ph type="ctrTitle"/>
          </p:nvPr>
        </p:nvSpPr>
        <p:spPr>
          <a:xfrm>
            <a:off x="1158000" y="739525"/>
            <a:ext cx="4415700" cy="1728611"/>
          </a:xfrm>
          <a:prstGeom prst="rect">
            <a:avLst/>
          </a:prstGeom>
        </p:spPr>
        <p:txBody>
          <a:bodyPr spcFirstLastPara="1" wrap="square" lIns="91425" tIns="91425" rIns="91425" bIns="91425" anchor="b" anchorCtr="0">
            <a:noAutofit/>
          </a:bodyPr>
          <a:lstStyle/>
          <a:p>
            <a:r>
              <a:rPr lang="pl" sz="6000" dirty="0">
                <a:latin typeface="Caveat" panose="020B0604020202020204" charset="0"/>
              </a:rPr>
              <a:t>Liczba </a:t>
            </a:r>
            <a:r>
              <a:rPr lang="pl-PL" sz="6000" dirty="0">
                <a:latin typeface="Caveat" panose="020B0604020202020204" charset="0"/>
              </a:rPr>
              <a:t>pi</a:t>
            </a:r>
            <a:br>
              <a:rPr lang="pl-PL" sz="6000" dirty="0">
                <a:latin typeface="Caveat" panose="020B0604020202020204" charset="0"/>
              </a:rPr>
            </a:br>
            <a:r>
              <a:rPr lang="pl" sz="6000" dirty="0">
                <a:solidFill>
                  <a:srgbClr val="202122"/>
                </a:solidFill>
                <a:highlight>
                  <a:srgbClr val="FFFFFF"/>
                </a:highlight>
                <a:latin typeface="Caveat" panose="020B0604020202020204" charset="0"/>
              </a:rPr>
              <a:t> </a:t>
            </a:r>
            <a:endParaRPr sz="6000" dirty="0">
              <a:latin typeface="Caveat" panose="020B0604020202020204" charset="0"/>
            </a:endParaRPr>
          </a:p>
        </p:txBody>
      </p:sp>
      <p:sp>
        <p:nvSpPr>
          <p:cNvPr id="136" name="Google Shape;136;p24"/>
          <p:cNvSpPr txBox="1">
            <a:spLocks noGrp="1"/>
          </p:cNvSpPr>
          <p:nvPr>
            <p:ph type="subTitle" idx="1"/>
          </p:nvPr>
        </p:nvSpPr>
        <p:spPr>
          <a:xfrm>
            <a:off x="341649" y="1747132"/>
            <a:ext cx="4415700" cy="3212100"/>
          </a:xfrm>
          <a:prstGeom prst="rect">
            <a:avLst/>
          </a:prstGeom>
        </p:spPr>
        <p:txBody>
          <a:bodyPr spcFirstLastPara="1" wrap="square" lIns="91425" tIns="91425" rIns="91425" bIns="91425" anchor="t" anchorCtr="0">
            <a:normAutofit lnSpcReduction="10000"/>
          </a:bodyPr>
          <a:lstStyle/>
          <a:p>
            <a:pPr marL="0" lvl="0" indent="0" rtl="0">
              <a:lnSpc>
                <a:spcPct val="150000"/>
              </a:lnSpc>
              <a:spcBef>
                <a:spcPts val="0"/>
              </a:spcBef>
              <a:spcAft>
                <a:spcPts val="0"/>
              </a:spcAft>
              <a:buClr>
                <a:schemeClr val="dk1"/>
              </a:buClr>
              <a:buSzPts val="1100"/>
              <a:buFont typeface="Arial"/>
              <a:buNone/>
            </a:pPr>
            <a:r>
              <a:rPr lang="pl-PL" sz="1600" dirty="0">
                <a:solidFill>
                  <a:schemeClr val="tx1"/>
                </a:solidFill>
                <a:latin typeface="Times New Roman" panose="02020603050405020304" pitchFamily="18" charset="0"/>
                <a:ea typeface="Roboto"/>
                <a:cs typeface="Times New Roman" panose="02020603050405020304" pitchFamily="18" charset="0"/>
                <a:sym typeface="Roboto"/>
              </a:rPr>
              <a:t>W pierwszych 31 cyfrach po przecinku nie znajduje się zero. Pojawia się ono dopiero w 32 miejscu po przecinku.</a:t>
            </a:r>
            <a:endParaRPr lang="pl-PL" sz="1200" dirty="0">
              <a:solidFill>
                <a:schemeClr val="tx1"/>
              </a:solidFill>
              <a:latin typeface="Times New Roman" panose="02020603050405020304" pitchFamily="18" charset="0"/>
              <a:cs typeface="Times New Roman" panose="02020603050405020304" pitchFamily="18" charset="0"/>
            </a:endParaRPr>
          </a:p>
          <a:p>
            <a:pPr marL="0" lvl="0" indent="0" rtl="0">
              <a:lnSpc>
                <a:spcPct val="150000"/>
              </a:lnSpc>
              <a:spcBef>
                <a:spcPts val="0"/>
              </a:spcBef>
              <a:spcAft>
                <a:spcPts val="0"/>
              </a:spcAft>
              <a:buNone/>
            </a:pPr>
            <a:r>
              <a:rPr lang="pl-PL" sz="1600" dirty="0">
                <a:solidFill>
                  <a:schemeClr val="tx1"/>
                </a:solidFill>
                <a:latin typeface="Times New Roman" panose="02020603050405020304" pitchFamily="18" charset="0"/>
                <a:cs typeface="Times New Roman" panose="02020603050405020304" pitchFamily="18" charset="0"/>
              </a:rPr>
              <a:t>Symbol </a:t>
            </a:r>
            <a:r>
              <a:rPr lang="pl-PL" sz="2000" dirty="0">
                <a:solidFill>
                  <a:schemeClr val="tx1"/>
                </a:solidFill>
                <a:latin typeface="Times New Roman" panose="02020603050405020304" pitchFamily="18" charset="0"/>
                <a:ea typeface="Times New Roman"/>
                <a:cs typeface="Times New Roman" panose="02020603050405020304" pitchFamily="18" charset="0"/>
                <a:sym typeface="Times New Roman"/>
              </a:rPr>
              <a:t>π</a:t>
            </a:r>
            <a:r>
              <a:rPr lang="pl-PL" sz="1600" dirty="0">
                <a:solidFill>
                  <a:schemeClr val="tx1"/>
                </a:solidFill>
                <a:latin typeface="Times New Roman" panose="02020603050405020304" pitchFamily="18" charset="0"/>
                <a:cs typeface="Times New Roman" panose="02020603050405020304" pitchFamily="18" charset="0"/>
              </a:rPr>
              <a:t> wprowadził walijski matematyk i pisarz </a:t>
            </a:r>
            <a:r>
              <a:rPr lang="pl-PL" sz="1600" dirty="0">
                <a:solidFill>
                  <a:schemeClr val="tx1"/>
                </a:solidFill>
                <a:uFill>
                  <a:noFill/>
                </a:u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William Jones</a:t>
            </a:r>
            <a:r>
              <a:rPr lang="pl-PL" sz="1600" dirty="0">
                <a:solidFill>
                  <a:schemeClr val="tx1"/>
                </a:solidFill>
                <a:latin typeface="Times New Roman" panose="02020603050405020304" pitchFamily="18" charset="0"/>
                <a:cs typeface="Times New Roman" panose="02020603050405020304" pitchFamily="18" charset="0"/>
              </a:rPr>
              <a:t> w monografii </a:t>
            </a:r>
            <a:r>
              <a:rPr lang="pl-PL" sz="1600" i="1" dirty="0">
                <a:solidFill>
                  <a:schemeClr val="tx1"/>
                </a:solidFill>
                <a:latin typeface="Times New Roman" panose="02020603050405020304" pitchFamily="18" charset="0"/>
                <a:cs typeface="Times New Roman" panose="02020603050405020304" pitchFamily="18" charset="0"/>
              </a:rPr>
              <a:t>Synopsis </a:t>
            </a:r>
            <a:r>
              <a:rPr lang="pl-PL" sz="1600" i="1" dirty="0" err="1">
                <a:solidFill>
                  <a:schemeClr val="tx1"/>
                </a:solidFill>
                <a:latin typeface="Times New Roman" panose="02020603050405020304" pitchFamily="18" charset="0"/>
                <a:cs typeface="Times New Roman" panose="02020603050405020304" pitchFamily="18" charset="0"/>
              </a:rPr>
              <a:t>Palmariorum</a:t>
            </a:r>
            <a:r>
              <a:rPr lang="pl-PL" sz="1600" i="1" dirty="0">
                <a:solidFill>
                  <a:schemeClr val="tx1"/>
                </a:solidFill>
                <a:latin typeface="Times New Roman" panose="02020603050405020304" pitchFamily="18" charset="0"/>
                <a:cs typeface="Times New Roman" panose="02020603050405020304" pitchFamily="18" charset="0"/>
              </a:rPr>
              <a:t> </a:t>
            </a:r>
            <a:r>
              <a:rPr lang="pl-PL" sz="1600" i="1" dirty="0" err="1">
                <a:solidFill>
                  <a:schemeClr val="tx1"/>
                </a:solidFill>
                <a:latin typeface="Times New Roman" panose="02020603050405020304" pitchFamily="18" charset="0"/>
                <a:cs typeface="Times New Roman" panose="02020603050405020304" pitchFamily="18" charset="0"/>
              </a:rPr>
              <a:t>Matheseos</a:t>
            </a:r>
            <a:r>
              <a:rPr lang="pl-PL" sz="1600" dirty="0">
                <a:solidFill>
                  <a:schemeClr val="tx1"/>
                </a:solidFill>
                <a:latin typeface="Times New Roman" panose="02020603050405020304" pitchFamily="18" charset="0"/>
                <a:cs typeface="Times New Roman" panose="02020603050405020304" pitchFamily="18" charset="0"/>
              </a:rPr>
              <a:t> w 1706. </a:t>
            </a:r>
            <a:br>
              <a:rPr lang="pl-PL" sz="1600" dirty="0">
                <a:solidFill>
                  <a:schemeClr val="tx1"/>
                </a:solidFill>
                <a:latin typeface="Times New Roman" panose="02020603050405020304" pitchFamily="18" charset="0"/>
                <a:cs typeface="Times New Roman" panose="02020603050405020304" pitchFamily="18" charset="0"/>
              </a:rPr>
            </a:br>
            <a:r>
              <a:rPr lang="pl-PL" sz="2000" dirty="0">
                <a:solidFill>
                  <a:schemeClr val="tx1"/>
                </a:solidFill>
                <a:latin typeface="Times New Roman" panose="02020603050405020304" pitchFamily="18" charset="0"/>
                <a:ea typeface="Times New Roman"/>
                <a:cs typeface="Times New Roman" panose="02020603050405020304" pitchFamily="18" charset="0"/>
                <a:sym typeface="Times New Roman"/>
              </a:rPr>
              <a:t>π</a:t>
            </a:r>
            <a:r>
              <a:rPr lang="pl-PL" sz="1600" dirty="0">
                <a:solidFill>
                  <a:schemeClr val="tx1"/>
                </a:solidFill>
                <a:latin typeface="Times New Roman" panose="02020603050405020304" pitchFamily="18" charset="0"/>
                <a:cs typeface="Times New Roman" panose="02020603050405020304" pitchFamily="18" charset="0"/>
              </a:rPr>
              <a:t> jest pierwszą literą greckiego słowa </a:t>
            </a:r>
            <a:r>
              <a:rPr lang="pl-PL" sz="1600" i="1" dirty="0">
                <a:solidFill>
                  <a:schemeClr val="tx1"/>
                </a:solidFill>
                <a:latin typeface="Times New Roman" panose="02020603050405020304" pitchFamily="18" charset="0"/>
                <a:cs typeface="Times New Roman" panose="02020603050405020304" pitchFamily="18" charset="0"/>
              </a:rPr>
              <a:t>π</a:t>
            </a:r>
            <a:r>
              <a:rPr lang="pl-PL" sz="1600" i="1" dirty="0" err="1">
                <a:solidFill>
                  <a:schemeClr val="tx1"/>
                </a:solidFill>
                <a:latin typeface="Times New Roman" panose="02020603050405020304" pitchFamily="18" charset="0"/>
                <a:cs typeface="Times New Roman" panose="02020603050405020304" pitchFamily="18" charset="0"/>
              </a:rPr>
              <a:t>ερίμετρον</a:t>
            </a:r>
            <a:r>
              <a:rPr lang="pl-PL" sz="1600" dirty="0">
                <a:solidFill>
                  <a:schemeClr val="tx1"/>
                </a:solidFill>
                <a:latin typeface="Times New Roman" panose="02020603050405020304" pitchFamily="18" charset="0"/>
                <a:cs typeface="Times New Roman" panose="02020603050405020304" pitchFamily="18" charset="0"/>
              </a:rPr>
              <a:t> – </a:t>
            </a:r>
            <a:r>
              <a:rPr lang="pl-PL" sz="1600" i="1" dirty="0" err="1">
                <a:solidFill>
                  <a:schemeClr val="tx1"/>
                </a:solidFill>
                <a:latin typeface="Times New Roman" panose="02020603050405020304" pitchFamily="18" charset="0"/>
                <a:cs typeface="Times New Roman" panose="02020603050405020304" pitchFamily="18" charset="0"/>
              </a:rPr>
              <a:t>perimetron</a:t>
            </a:r>
            <a:r>
              <a:rPr lang="pl-PL" sz="1600" dirty="0">
                <a:solidFill>
                  <a:schemeClr val="tx1"/>
                </a:solidFill>
                <a:latin typeface="Times New Roman" panose="02020603050405020304" pitchFamily="18" charset="0"/>
                <a:cs typeface="Times New Roman" panose="02020603050405020304" pitchFamily="18" charset="0"/>
              </a:rPr>
              <a:t>, czyli obwód.</a:t>
            </a:r>
            <a:endParaRPr lang="pl-PL"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barn(inVertical)">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6">
                                            <p:txEl>
                                              <p:pRg st="0" end="0"/>
                                            </p:txEl>
                                          </p:spTgt>
                                        </p:tgtEl>
                                        <p:attrNameLst>
                                          <p:attrName>style.visibility</p:attrName>
                                        </p:attrNameLst>
                                      </p:cBhvr>
                                      <p:to>
                                        <p:strVal val="visible"/>
                                      </p:to>
                                    </p:set>
                                    <p:animEffect transition="in" filter="barn(inVertical)">
                                      <p:cBhvr>
                                        <p:cTn id="12" dur="500"/>
                                        <p:tgtEl>
                                          <p:spTgt spid="1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6">
                                            <p:txEl>
                                              <p:pRg st="1" end="1"/>
                                            </p:txEl>
                                          </p:spTgt>
                                        </p:tgtEl>
                                        <p:attrNameLst>
                                          <p:attrName>style.visibility</p:attrName>
                                        </p:attrNameLst>
                                      </p:cBhvr>
                                      <p:to>
                                        <p:strVal val="visible"/>
                                      </p:to>
                                    </p:set>
                                    <p:animEffect transition="in" filter="barn(inVertical)">
                                      <p:cBhvr>
                                        <p:cTn id="17" dur="500"/>
                                        <p:tgtEl>
                                          <p:spTgt spid="136">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barn(inVertical)">
                                      <p:cBhvr>
                                        <p:cTn id="2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1DD6865-4C34-4F12-914D-7B0AE30DE03E}"/>
              </a:ext>
            </a:extLst>
          </p:cNvPr>
          <p:cNvSpPr>
            <a:spLocks noGrp="1"/>
          </p:cNvSpPr>
          <p:nvPr>
            <p:ph type="body" idx="1"/>
          </p:nvPr>
        </p:nvSpPr>
        <p:spPr>
          <a:xfrm>
            <a:off x="819711" y="679883"/>
            <a:ext cx="7127392" cy="3523421"/>
          </a:xfrm>
        </p:spPr>
        <p:txBody>
          <a:bodyPr vert="horz" lIns="91440" tIns="45720" rIns="91440" bIns="45720" rtlCol="0" anchor="ctr">
            <a:normAutofit/>
          </a:bodyPr>
          <a:lstStyle/>
          <a:p>
            <a:pPr marL="228600" indent="0" algn="ctr" defTabSz="914400">
              <a:lnSpc>
                <a:spcPct val="90000"/>
              </a:lnSpc>
              <a:buNone/>
            </a:pPr>
            <a:r>
              <a:rPr lang="pl-PL" sz="6000" b="1" dirty="0">
                <a:solidFill>
                  <a:schemeClr val="tx1"/>
                </a:solidFill>
                <a:latin typeface="Caveat" panose="020B0604020202020204" charset="0"/>
              </a:rPr>
              <a:t>CIEKAWOSTKI DOTYCZĄCE LICZBY PI</a:t>
            </a:r>
            <a:endParaRPr lang="en-US" sz="6000" b="1" dirty="0">
              <a:solidFill>
                <a:schemeClr val="tx1"/>
              </a:solidFill>
              <a:latin typeface="Caveat" panose="020B0604020202020204" charset="0"/>
            </a:endParaRPr>
          </a:p>
        </p:txBody>
      </p:sp>
    </p:spTree>
    <p:extLst>
      <p:ext uri="{BB962C8B-B14F-4D97-AF65-F5344CB8AC3E}">
        <p14:creationId xmlns:p14="http://schemas.microsoft.com/office/powerpoint/2010/main" val="63681183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149" name="Google Shape;149;p26"/>
          <p:cNvSpPr txBox="1">
            <a:spLocks noGrp="1"/>
          </p:cNvSpPr>
          <p:nvPr>
            <p:ph type="title"/>
          </p:nvPr>
        </p:nvSpPr>
        <p:spPr>
          <a:xfrm>
            <a:off x="2031167" y="573279"/>
            <a:ext cx="6598483" cy="969771"/>
          </a:xfrm>
          <a:prstGeom prst="rect">
            <a:avLst/>
          </a:prstGeom>
        </p:spPr>
        <p:txBody>
          <a:bodyPr spcFirstLastPara="1" vert="horz" lIns="91440" tIns="45720" rIns="91440" bIns="45720" rtlCol="0" anchor="ctr" anchorCtr="0">
            <a:noAutofit/>
          </a:bodyPr>
          <a:lstStyle/>
          <a:p>
            <a:pPr marL="0" lvl="0" indent="0" algn="r" defTabSz="914400">
              <a:lnSpc>
                <a:spcPct val="90000"/>
              </a:lnSpc>
              <a:spcBef>
                <a:spcPct val="0"/>
              </a:spcBef>
              <a:spcAft>
                <a:spcPts val="0"/>
              </a:spcAft>
            </a:pPr>
            <a:r>
              <a:rPr lang="en-US" sz="4400" dirty="0" err="1">
                <a:solidFill>
                  <a:schemeClr val="tx1"/>
                </a:solidFill>
                <a:latin typeface="Caveat" panose="020B0604020202020204" charset="0"/>
              </a:rPr>
              <a:t>Żywy</a:t>
            </a:r>
            <a:r>
              <a:rPr lang="en-US" sz="4400" dirty="0">
                <a:solidFill>
                  <a:schemeClr val="tx1"/>
                </a:solidFill>
                <a:latin typeface="Caveat" panose="020B0604020202020204" charset="0"/>
              </a:rPr>
              <a:t> </a:t>
            </a:r>
            <a:r>
              <a:rPr lang="en-US" sz="4400" dirty="0" err="1">
                <a:solidFill>
                  <a:schemeClr val="tx1"/>
                </a:solidFill>
                <a:latin typeface="Caveat" panose="020B0604020202020204" charset="0"/>
              </a:rPr>
              <a:t>łańcuch</a:t>
            </a:r>
            <a:r>
              <a:rPr lang="en-US" sz="4400" dirty="0">
                <a:solidFill>
                  <a:schemeClr val="tx1"/>
                </a:solidFill>
                <a:latin typeface="Caveat" panose="020B0604020202020204" charset="0"/>
              </a:rPr>
              <a:t> </a:t>
            </a:r>
            <a:r>
              <a:rPr lang="en-US" sz="4400" dirty="0" err="1">
                <a:solidFill>
                  <a:schemeClr val="tx1"/>
                </a:solidFill>
                <a:latin typeface="Caveat" panose="020B0604020202020204" charset="0"/>
              </a:rPr>
              <a:t>liczby</a:t>
            </a:r>
            <a:r>
              <a:rPr lang="en-US" sz="4400" dirty="0">
                <a:solidFill>
                  <a:schemeClr val="tx1"/>
                </a:solidFill>
                <a:latin typeface="Caveat" panose="020B0604020202020204" charset="0"/>
              </a:rPr>
              <a:t> Pi</a:t>
            </a:r>
          </a:p>
        </p:txBody>
      </p:sp>
      <p:sp>
        <p:nvSpPr>
          <p:cNvPr id="150" name="Google Shape;150;p26"/>
          <p:cNvSpPr txBox="1">
            <a:spLocks noGrp="1"/>
          </p:cNvSpPr>
          <p:nvPr>
            <p:ph type="body" idx="1"/>
          </p:nvPr>
        </p:nvSpPr>
        <p:spPr>
          <a:xfrm>
            <a:off x="205958" y="2091404"/>
            <a:ext cx="5124450" cy="3018093"/>
          </a:xfrm>
          <a:prstGeom prst="rect">
            <a:avLst/>
          </a:prstGeom>
        </p:spPr>
        <p:txBody>
          <a:bodyPr spcFirstLastPara="1" vert="horz" lIns="91440" tIns="45720" rIns="91440" bIns="45720" rtlCol="0" anchorCtr="0">
            <a:noAutofit/>
          </a:bodyPr>
          <a:lstStyle/>
          <a:p>
            <a:pPr marL="0" lvl="0" indent="0" algn="ctr" defTabSz="914400">
              <a:lnSpc>
                <a:spcPct val="90000"/>
              </a:lnSpc>
              <a:spcBef>
                <a:spcPts val="0"/>
              </a:spcBef>
              <a:spcAft>
                <a:spcPts val="0"/>
              </a:spcAft>
              <a:buNone/>
            </a:pPr>
            <a:r>
              <a:rPr lang="en-US" sz="2400" dirty="0" err="1">
                <a:solidFill>
                  <a:schemeClr val="tx1"/>
                </a:solidFill>
                <a:latin typeface="Times New Roman" panose="02020603050405020304" pitchFamily="18" charset="0"/>
                <a:cs typeface="Times New Roman" panose="02020603050405020304" pitchFamily="18" charset="0"/>
              </a:rPr>
              <a:t>Najdłuższy</a:t>
            </a:r>
            <a:r>
              <a:rPr lang="en-US" sz="2400" dirty="0">
                <a:solidFill>
                  <a:schemeClr val="tx1"/>
                </a:solidFill>
                <a:latin typeface="Times New Roman" panose="02020603050405020304" pitchFamily="18" charset="0"/>
                <a:cs typeface="Times New Roman" panose="02020603050405020304" pitchFamily="18" charset="0"/>
              </a:rPr>
              <a:t> w </a:t>
            </a:r>
            <a:r>
              <a:rPr lang="en-US" sz="2400" dirty="0" err="1">
                <a:solidFill>
                  <a:schemeClr val="tx1"/>
                </a:solidFill>
                <a:latin typeface="Times New Roman" panose="02020603050405020304" pitchFamily="18" charset="0"/>
                <a:cs typeface="Times New Roman" panose="02020603050405020304" pitchFamily="18" charset="0"/>
              </a:rPr>
              <a:t>Polsce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zwany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żywy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łańcuch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rozwinięcia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liczby</a:t>
            </a:r>
            <a:r>
              <a:rPr lang="en-US" sz="2400" dirty="0">
                <a:solidFill>
                  <a:schemeClr val="tx1"/>
                </a:solidFill>
                <a:latin typeface="Times New Roman" panose="02020603050405020304" pitchFamily="18" charset="0"/>
                <a:cs typeface="Times New Roman" panose="02020603050405020304" pitchFamily="18" charset="0"/>
              </a:rPr>
              <a:t> Pi”, </a:t>
            </a:r>
            <a:r>
              <a:rPr lang="en-US" sz="2400" dirty="0" err="1">
                <a:solidFill>
                  <a:schemeClr val="tx1"/>
                </a:solidFill>
                <a:latin typeface="Times New Roman" panose="02020603050405020304" pitchFamily="18" charset="0"/>
                <a:cs typeface="Times New Roman" panose="02020603050405020304" pitchFamily="18" charset="0"/>
              </a:rPr>
              <a:t>został</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stworzony</a:t>
            </a:r>
            <a:r>
              <a:rPr lang="en-US" sz="2400" dirty="0">
                <a:solidFill>
                  <a:schemeClr val="tx1"/>
                </a:solidFill>
                <a:latin typeface="Times New Roman" panose="02020603050405020304" pitchFamily="18" charset="0"/>
                <a:cs typeface="Times New Roman" panose="02020603050405020304" pitchFamily="18" charset="0"/>
              </a:rPr>
              <a:t> w </a:t>
            </a:r>
            <a:r>
              <a:rPr lang="en-US" sz="2400" dirty="0" err="1">
                <a:solidFill>
                  <a:schemeClr val="tx1"/>
                </a:solidFill>
                <a:latin typeface="Times New Roman" panose="02020603050405020304" pitchFamily="18" charset="0"/>
                <a:cs typeface="Times New Roman" panose="02020603050405020304" pitchFamily="18" charset="0"/>
              </a:rPr>
              <a:t>Warszawie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dokładnie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bulwarach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nad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Wisłą</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Utworzyło</a:t>
            </a:r>
            <a:r>
              <a:rPr lang="en-US" sz="2400" dirty="0">
                <a:solidFill>
                  <a:schemeClr val="tx1"/>
                </a:solidFill>
                <a:latin typeface="Times New Roman" panose="02020603050405020304" pitchFamily="18" charset="0"/>
                <a:cs typeface="Times New Roman" panose="02020603050405020304" pitchFamily="18" charset="0"/>
              </a:rPr>
              <a:t> go 627osób, </a:t>
            </a:r>
            <a:r>
              <a:rPr lang="en-US" sz="2400" dirty="0" err="1">
                <a:solidFill>
                  <a:schemeClr val="tx1"/>
                </a:solidFill>
                <a:latin typeface="Times New Roman" panose="02020603050405020304" pitchFamily="18" charset="0"/>
                <a:cs typeface="Times New Roman" panose="02020603050405020304" pitchFamily="18" charset="0"/>
              </a:rPr>
              <a:t>które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trzymały</a:t>
            </a:r>
            <a:r>
              <a:rPr lang="en-US" sz="2400" dirty="0">
                <a:solidFill>
                  <a:schemeClr val="tx1"/>
                </a:solidFill>
                <a:latin typeface="Times New Roman" panose="02020603050405020304" pitchFamily="18" charset="0"/>
                <a:cs typeface="Times New Roman" panose="02020603050405020304" pitchFamily="18" charset="0"/>
              </a:rPr>
              <a:t> w </a:t>
            </a:r>
            <a:r>
              <a:rPr lang="en-US" sz="2400" dirty="0" err="1">
                <a:solidFill>
                  <a:schemeClr val="tx1"/>
                </a:solidFill>
                <a:latin typeface="Times New Roman" panose="02020603050405020304" pitchFamily="18" charset="0"/>
                <a:cs typeface="Times New Roman" panose="02020603050405020304" pitchFamily="18" charset="0"/>
              </a:rPr>
              <a:t>dłoniach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karteczki</a:t>
            </a:r>
            <a:r>
              <a:rPr lang="en-US" sz="2400" dirty="0">
                <a:solidFill>
                  <a:schemeClr val="tx1"/>
                </a:solidFill>
                <a:latin typeface="Times New Roman" panose="02020603050405020304" pitchFamily="18" charset="0"/>
                <a:cs typeface="Times New Roman" panose="02020603050405020304" pitchFamily="18" charset="0"/>
              </a:rPr>
              <a:t> z </a:t>
            </a:r>
            <a:r>
              <a:rPr lang="en-US" sz="2400" dirty="0" err="1">
                <a:solidFill>
                  <a:schemeClr val="tx1"/>
                </a:solidFill>
                <a:latin typeface="Times New Roman" panose="02020603050405020304" pitchFamily="18" charset="0"/>
                <a:cs typeface="Times New Roman" panose="02020603050405020304" pitchFamily="18" charset="0"/>
              </a:rPr>
              <a:t>kolejnymi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cyframi</a:t>
            </a:r>
            <a:r>
              <a:rPr lang="en-US" sz="2400" dirty="0">
                <a:solidFill>
                  <a:schemeClr val="tx1"/>
                </a:solidFill>
                <a:latin typeface="Times New Roman" panose="02020603050405020304" pitchFamily="18" charset="0"/>
                <a:cs typeface="Times New Roman" panose="02020603050405020304" pitchFamily="18" charset="0"/>
              </a:rPr>
              <a:t>.</a:t>
            </a:r>
          </a:p>
          <a:p>
            <a:pPr marL="0" lvl="0" indent="-228600" algn="ctr" defTabSz="914400">
              <a:lnSpc>
                <a:spcPct val="90000"/>
              </a:lnSpc>
              <a:spcBef>
                <a:spcPts val="1600"/>
              </a:spcBef>
              <a:spcAft>
                <a:spcPts val="1600"/>
              </a:spcAft>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100" name="Picture 4" descr="mFundacja: udana próba pobicia Rekordu Guinessa i nowa edycja mPotęgi -  Artykuł - ngo.pl">
            <a:extLst>
              <a:ext uri="{FF2B5EF4-FFF2-40B4-BE49-F238E27FC236}">
                <a16:creationId xmlns:a16="http://schemas.microsoft.com/office/drawing/2014/main" id="{CAB98F07-B873-469C-BCF7-714048951C4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59879" y="1844619"/>
            <a:ext cx="3429000" cy="2910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arn(inVertical)">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0">
                                            <p:txEl>
                                              <p:pRg st="0" end="0"/>
                                            </p:txEl>
                                          </p:spTgt>
                                        </p:tgtEl>
                                        <p:attrNameLst>
                                          <p:attrName>style.visibility</p:attrName>
                                        </p:attrNameLst>
                                      </p:cBhvr>
                                      <p:to>
                                        <p:strVal val="visible"/>
                                      </p:to>
                                    </p:set>
                                    <p:animEffect transition="in" filter="barn(inVertical)">
                                      <p:cBhvr>
                                        <p:cTn id="12" dur="500"/>
                                        <p:tgtEl>
                                          <p:spTgt spid="1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5"/>
        <p:cNvGrpSpPr/>
        <p:nvPr/>
      </p:nvGrpSpPr>
      <p:grpSpPr>
        <a:xfrm>
          <a:off x="0" y="0"/>
          <a:ext cx="0" cy="0"/>
          <a:chOff x="0" y="0"/>
          <a:chExt cx="0" cy="0"/>
        </a:xfrm>
      </p:grpSpPr>
      <p:sp>
        <p:nvSpPr>
          <p:cNvPr id="157" name="Google Shape;157;p27"/>
          <p:cNvSpPr txBox="1">
            <a:spLocks noGrp="1"/>
          </p:cNvSpPr>
          <p:nvPr>
            <p:ph type="title"/>
          </p:nvPr>
        </p:nvSpPr>
        <p:spPr>
          <a:xfrm>
            <a:off x="1103273" y="851316"/>
            <a:ext cx="7504771" cy="1300126"/>
          </a:xfrm>
          <a:prstGeom prst="rect">
            <a:avLst/>
          </a:prstGeom>
        </p:spPr>
        <p:txBody>
          <a:bodyPr spcFirstLastPara="1" vert="horz" lIns="91440" tIns="45720" rIns="91440" bIns="45720" rtlCol="0" anchor="ctr" anchorCtr="0">
            <a:normAutofit/>
          </a:bodyPr>
          <a:lstStyle/>
          <a:p>
            <a:pPr marL="0" lvl="0" indent="0" algn="ctr" defTabSz="914400">
              <a:lnSpc>
                <a:spcPct val="90000"/>
              </a:lnSpc>
              <a:spcBef>
                <a:spcPct val="0"/>
              </a:spcBef>
              <a:spcAft>
                <a:spcPts val="0"/>
              </a:spcAft>
            </a:pPr>
            <a:r>
              <a:rPr lang="en-US" sz="4000" dirty="0" err="1">
                <a:solidFill>
                  <a:schemeClr val="tx1"/>
                </a:solidFill>
                <a:latin typeface="Caveat" panose="020B0604020202020204" charset="0"/>
              </a:rPr>
              <a:t>Rekord</a:t>
            </a:r>
            <a:r>
              <a:rPr lang="en-US" sz="4000" dirty="0">
                <a:solidFill>
                  <a:schemeClr val="tx1"/>
                </a:solidFill>
                <a:latin typeface="Caveat" panose="020B0604020202020204" charset="0"/>
              </a:rPr>
              <a:t> </a:t>
            </a:r>
            <a:r>
              <a:rPr lang="en-US" sz="4000" dirty="0" err="1">
                <a:solidFill>
                  <a:schemeClr val="tx1"/>
                </a:solidFill>
                <a:latin typeface="Caveat" panose="020B0604020202020204" charset="0"/>
              </a:rPr>
              <a:t>zapamiętaniu</a:t>
            </a:r>
            <a:r>
              <a:rPr lang="en-US" sz="4000" dirty="0">
                <a:solidFill>
                  <a:schemeClr val="tx1"/>
                </a:solidFill>
                <a:latin typeface="Caveat" panose="020B0604020202020204" charset="0"/>
              </a:rPr>
              <a:t> </a:t>
            </a:r>
            <a:r>
              <a:rPr lang="en-US" sz="4000" dirty="0" err="1">
                <a:solidFill>
                  <a:schemeClr val="tx1"/>
                </a:solidFill>
                <a:latin typeface="Caveat" panose="020B0604020202020204" charset="0"/>
              </a:rPr>
              <a:t>cyfr</a:t>
            </a:r>
            <a:r>
              <a:rPr lang="en-US" sz="4000" dirty="0">
                <a:solidFill>
                  <a:schemeClr val="tx1"/>
                </a:solidFill>
                <a:latin typeface="Caveat" panose="020B0604020202020204" charset="0"/>
              </a:rPr>
              <a:t> po </a:t>
            </a:r>
            <a:r>
              <a:rPr lang="en-US" sz="4000" dirty="0" err="1">
                <a:solidFill>
                  <a:schemeClr val="tx1"/>
                </a:solidFill>
                <a:latin typeface="Caveat" panose="020B0604020202020204" charset="0"/>
              </a:rPr>
              <a:t>przecinku</a:t>
            </a:r>
            <a:r>
              <a:rPr lang="en-US" sz="4000" dirty="0">
                <a:solidFill>
                  <a:schemeClr val="tx1"/>
                </a:solidFill>
                <a:latin typeface="Caveat" panose="020B0604020202020204" charset="0"/>
              </a:rPr>
              <a:t> </a:t>
            </a:r>
            <a:r>
              <a:rPr lang="en-US" sz="4000" dirty="0" err="1">
                <a:solidFill>
                  <a:schemeClr val="tx1"/>
                </a:solidFill>
                <a:latin typeface="Caveat" panose="020B0604020202020204" charset="0"/>
              </a:rPr>
              <a:t>liczby</a:t>
            </a:r>
            <a:r>
              <a:rPr lang="en-US" sz="4000" dirty="0">
                <a:solidFill>
                  <a:schemeClr val="tx1"/>
                </a:solidFill>
                <a:latin typeface="Caveat" panose="020B0604020202020204" charset="0"/>
              </a:rPr>
              <a:t> pi</a:t>
            </a:r>
          </a:p>
          <a:p>
            <a:pPr marL="0" lvl="0" indent="0" algn="r" defTabSz="914400">
              <a:lnSpc>
                <a:spcPct val="90000"/>
              </a:lnSpc>
              <a:spcBef>
                <a:spcPct val="0"/>
              </a:spcBef>
              <a:spcAft>
                <a:spcPts val="0"/>
              </a:spcAft>
            </a:pPr>
            <a:endParaRPr lang="en-US" sz="4000" dirty="0">
              <a:solidFill>
                <a:schemeClr val="tx1"/>
              </a:solidFill>
              <a:latin typeface="Caveat" panose="020B0604020202020204" charset="0"/>
            </a:endParaRPr>
          </a:p>
        </p:txBody>
      </p:sp>
      <p:sp>
        <p:nvSpPr>
          <p:cNvPr id="158" name="Google Shape;158;p27"/>
          <p:cNvSpPr txBox="1">
            <a:spLocks noGrp="1"/>
          </p:cNvSpPr>
          <p:nvPr>
            <p:ph type="body" idx="1"/>
          </p:nvPr>
        </p:nvSpPr>
        <p:spPr>
          <a:xfrm>
            <a:off x="431878" y="1560852"/>
            <a:ext cx="8027484" cy="3018093"/>
          </a:xfrm>
          <a:prstGeom prst="rect">
            <a:avLst/>
          </a:prstGeom>
        </p:spPr>
        <p:txBody>
          <a:bodyPr spcFirstLastPara="1" vert="horz" lIns="91440" tIns="45720" rIns="91440" bIns="45720" rtlCol="0" anchorCtr="0">
            <a:noAutofit/>
          </a:bodyPr>
          <a:lstStyle/>
          <a:p>
            <a:pPr marL="514350" indent="-285750" algn="ctr" defTabSz="914400">
              <a:lnSpc>
                <a:spcPct val="150000"/>
              </a:lnSpc>
              <a:spcBef>
                <a:spcPts val="2400"/>
              </a:spcBef>
            </a:pPr>
            <a:r>
              <a:rPr lang="pl-PL" b="0" i="0" dirty="0">
                <a:solidFill>
                  <a:schemeClr val="tx1">
                    <a:lumMod val="95000"/>
                  </a:schemeClr>
                </a:solidFill>
                <a:effectLst/>
                <a:latin typeface="Times New Roman" panose="02020603050405020304" pitchFamily="18" charset="0"/>
                <a:cs typeface="Times New Roman" panose="02020603050405020304" pitchFamily="18" charset="0"/>
              </a:rPr>
              <a:t>Na początku XVII w. niemiecki matematyk </a:t>
            </a:r>
            <a:r>
              <a:rPr lang="pl-PL" b="0" i="0" dirty="0" err="1">
                <a:solidFill>
                  <a:schemeClr val="tx1">
                    <a:lumMod val="95000"/>
                  </a:schemeClr>
                </a:solidFill>
                <a:effectLst/>
                <a:latin typeface="Times New Roman" panose="02020603050405020304" pitchFamily="18" charset="0"/>
                <a:cs typeface="Times New Roman" panose="02020603050405020304" pitchFamily="18" charset="0"/>
              </a:rPr>
              <a:t>Ludolph</a:t>
            </a:r>
            <a:r>
              <a:rPr lang="pl-PL" b="0" i="0" dirty="0">
                <a:solidFill>
                  <a:schemeClr val="tx1">
                    <a:lumMod val="95000"/>
                  </a:schemeClr>
                </a:solidFill>
                <a:effectLst/>
                <a:latin typeface="Times New Roman" panose="02020603050405020304" pitchFamily="18" charset="0"/>
                <a:cs typeface="Times New Roman" panose="02020603050405020304" pitchFamily="18" charset="0"/>
              </a:rPr>
              <a:t> van </a:t>
            </a:r>
            <a:r>
              <a:rPr lang="pl-PL" b="0" i="0" dirty="0" err="1">
                <a:solidFill>
                  <a:schemeClr val="tx1">
                    <a:lumMod val="95000"/>
                  </a:schemeClr>
                </a:solidFill>
                <a:effectLst/>
                <a:latin typeface="Times New Roman" panose="02020603050405020304" pitchFamily="18" charset="0"/>
                <a:cs typeface="Times New Roman" panose="02020603050405020304" pitchFamily="18" charset="0"/>
              </a:rPr>
              <a:t>Ceulen</a:t>
            </a:r>
            <a:r>
              <a:rPr lang="pl-PL" b="0" i="0" dirty="0">
                <a:solidFill>
                  <a:schemeClr val="tx1">
                    <a:lumMod val="95000"/>
                  </a:schemeClr>
                </a:solidFill>
                <a:effectLst/>
                <a:latin typeface="Times New Roman" panose="02020603050405020304" pitchFamily="18" charset="0"/>
                <a:cs typeface="Times New Roman" panose="02020603050405020304" pitchFamily="18" charset="0"/>
              </a:rPr>
              <a:t>, podał jej rozwinięcie z dokładnością do 35 miejsc po przecinku. Po śmierci uczonego liczbę Pi wyryto na jego nagrobku i właśnie dzięki niemu liczba Pi bywa nazywana "ludolfiną". </a:t>
            </a:r>
          </a:p>
          <a:p>
            <a:pPr marL="0" indent="-285750" algn="ctr" defTabSz="914400">
              <a:lnSpc>
                <a:spcPct val="150000"/>
              </a:lnSpc>
              <a:spcBef>
                <a:spcPts val="2400"/>
              </a:spcBef>
            </a:pPr>
            <a:r>
              <a:rPr lang="pl-PL" b="0" i="0" dirty="0">
                <a:solidFill>
                  <a:schemeClr val="tx1">
                    <a:lumMod val="95000"/>
                  </a:schemeClr>
                </a:solidFill>
                <a:effectLst/>
                <a:latin typeface="Times New Roman" panose="02020603050405020304" pitchFamily="18" charset="0"/>
                <a:cs typeface="Times New Roman" panose="02020603050405020304" pitchFamily="18" charset="0"/>
              </a:rPr>
              <a:t>Pod koniec XIX wieku brytyjski matematyk amator William </a:t>
            </a:r>
            <a:r>
              <a:rPr lang="pl-PL" b="0" i="0" dirty="0" err="1">
                <a:solidFill>
                  <a:schemeClr val="tx1">
                    <a:lumMod val="95000"/>
                  </a:schemeClr>
                </a:solidFill>
                <a:effectLst/>
                <a:latin typeface="Times New Roman" panose="02020603050405020304" pitchFamily="18" charset="0"/>
                <a:cs typeface="Times New Roman" panose="02020603050405020304" pitchFamily="18" charset="0"/>
              </a:rPr>
              <a:t>Shanks</a:t>
            </a:r>
            <a:r>
              <a:rPr lang="pl-PL" b="0" i="0" dirty="0">
                <a:solidFill>
                  <a:schemeClr val="tx1">
                    <a:lumMod val="95000"/>
                  </a:schemeClr>
                </a:solidFill>
                <a:effectLst/>
                <a:latin typeface="Times New Roman" panose="02020603050405020304" pitchFamily="18" charset="0"/>
                <a:cs typeface="Times New Roman" panose="02020603050405020304" pitchFamily="18" charset="0"/>
              </a:rPr>
              <a:t> obliczył wartość liczby Pi </a:t>
            </a:r>
            <a:br>
              <a:rPr lang="pl-PL" b="0" i="0" dirty="0">
                <a:solidFill>
                  <a:schemeClr val="tx1">
                    <a:lumMod val="95000"/>
                  </a:schemeClr>
                </a:solidFill>
                <a:effectLst/>
                <a:latin typeface="Times New Roman" panose="02020603050405020304" pitchFamily="18" charset="0"/>
                <a:cs typeface="Times New Roman" panose="02020603050405020304" pitchFamily="18" charset="0"/>
              </a:rPr>
            </a:br>
            <a:r>
              <a:rPr lang="pl-PL" b="0" i="0" dirty="0">
                <a:solidFill>
                  <a:schemeClr val="tx1">
                    <a:lumMod val="95000"/>
                  </a:schemeClr>
                </a:solidFill>
                <a:effectLst/>
                <a:latin typeface="Times New Roman" panose="02020603050405020304" pitchFamily="18" charset="0"/>
                <a:cs typeface="Times New Roman" panose="02020603050405020304" pitchFamily="18" charset="0"/>
              </a:rPr>
              <a:t>z  dokładnością do 707 miejsc po przecinku. Ponieważ obliczenia prowadził ręcznie, osiągnięcie to zajęło mu 15 lat. </a:t>
            </a:r>
            <a:r>
              <a:rPr lang="pl-PL" dirty="0">
                <a:solidFill>
                  <a:schemeClr val="tx1">
                    <a:lumMod val="95000"/>
                  </a:schemeClr>
                </a:solidFill>
                <a:latin typeface="Times New Roman" panose="02020603050405020304" pitchFamily="18" charset="0"/>
                <a:cs typeface="Times New Roman" panose="02020603050405020304" pitchFamily="18" charset="0"/>
              </a:rPr>
              <a:t>W 1958 roku komputer </a:t>
            </a:r>
            <a:r>
              <a:rPr lang="pl-PL" dirty="0" err="1">
                <a:solidFill>
                  <a:schemeClr val="tx1">
                    <a:lumMod val="95000"/>
                  </a:schemeClr>
                </a:solidFill>
                <a:latin typeface="Times New Roman" panose="02020603050405020304" pitchFamily="18" charset="0"/>
                <a:cs typeface="Times New Roman" panose="02020603050405020304" pitchFamily="18" charset="0"/>
              </a:rPr>
              <a:t>IBMu</a:t>
            </a:r>
            <a:r>
              <a:rPr lang="pl-PL" dirty="0">
                <a:solidFill>
                  <a:schemeClr val="tx1">
                    <a:lumMod val="95000"/>
                  </a:schemeClr>
                </a:solidFill>
                <a:latin typeface="Times New Roman" panose="02020603050405020304" pitchFamily="18" charset="0"/>
                <a:cs typeface="Times New Roman" panose="02020603050405020304" pitchFamily="18" charset="0"/>
              </a:rPr>
              <a:t> obliczył te 707 znaków w 40 sekund.</a:t>
            </a:r>
            <a:endParaRPr lang="pl-PL" dirty="0">
              <a:solidFill>
                <a:schemeClr val="tx1">
                  <a:lumMod val="95000"/>
                </a:schemeClr>
              </a:solidFill>
              <a:latin typeface="Times New Roman" panose="02020603050405020304" pitchFamily="18" charset="0"/>
              <a:cs typeface="Times New Roman" panose="02020603050405020304" pitchFamily="18" charset="0"/>
              <a:sym typeface="Roboto"/>
            </a:endParaRPr>
          </a:p>
          <a:p>
            <a:pPr marL="514350" indent="-285750" algn="ctr" defTabSz="914400">
              <a:lnSpc>
                <a:spcPct val="150000"/>
              </a:lnSpc>
              <a:spcBef>
                <a:spcPts val="2400"/>
              </a:spcBef>
            </a:pP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Rekord</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Guinnesa</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w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zapamiętywaniu</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ilości</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cyfr</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po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przecinku</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pobił</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60 –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letni</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Japończyk</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zapamiętując</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aż</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 100. 000 </a:t>
            </a:r>
            <a:r>
              <a:rPr lang="en-US" dirty="0" err="1">
                <a:solidFill>
                  <a:schemeClr val="tx1">
                    <a:lumMod val="95000"/>
                  </a:schemeClr>
                </a:solidFill>
                <a:latin typeface="Times New Roman" panose="02020603050405020304" pitchFamily="18" charset="0"/>
                <a:cs typeface="Times New Roman" panose="02020603050405020304" pitchFamily="18" charset="0"/>
                <a:sym typeface="Roboto"/>
              </a:rPr>
              <a:t>cyfr</a:t>
            </a:r>
            <a:r>
              <a:rPr lang="en-US" dirty="0">
                <a:solidFill>
                  <a:schemeClr val="tx1">
                    <a:lumMod val="95000"/>
                  </a:schemeClr>
                </a:solidFill>
                <a:latin typeface="Times New Roman" panose="02020603050405020304" pitchFamily="18" charset="0"/>
                <a:cs typeface="Times New Roman" panose="02020603050405020304" pitchFamily="18" charset="0"/>
                <a:sym typeface="Roboto"/>
              </a:rPr>
              <a:t>.</a:t>
            </a:r>
          </a:p>
          <a:p>
            <a:pPr marL="0" lvl="0" indent="-228600" defTabSz="914400">
              <a:lnSpc>
                <a:spcPct val="170000"/>
              </a:lnSpc>
              <a:spcBef>
                <a:spcPts val="2400"/>
              </a:spcBef>
              <a:spcAft>
                <a:spcPts val="1600"/>
              </a:spcAft>
              <a:buFont typeface="Arial" panose="020B0604020202020204" pitchFamily="34" charset="0"/>
              <a:buChar char="•"/>
            </a:pPr>
            <a:endParaRPr lang="en-US" dirty="0">
              <a:solidFill>
                <a:schemeClr val="tx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barn(inVertical)">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barn(inVertical)">
                                      <p:cBhvr>
                                        <p:cTn id="12" dur="500"/>
                                        <p:tgtEl>
                                          <p:spTgt spid="15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8">
                                            <p:txEl>
                                              <p:pRg st="1" end="1"/>
                                            </p:txEl>
                                          </p:spTgt>
                                        </p:tgtEl>
                                        <p:attrNameLst>
                                          <p:attrName>style.visibility</p:attrName>
                                        </p:attrNameLst>
                                      </p:cBhvr>
                                      <p:to>
                                        <p:strVal val="visible"/>
                                      </p:to>
                                    </p:set>
                                    <p:animEffect transition="in" filter="barn(inVertical)">
                                      <p:cBhvr>
                                        <p:cTn id="15" dur="500"/>
                                        <p:tgtEl>
                                          <p:spTgt spid="158">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8">
                                            <p:txEl>
                                              <p:pRg st="2" end="2"/>
                                            </p:txEl>
                                          </p:spTgt>
                                        </p:tgtEl>
                                        <p:attrNameLst>
                                          <p:attrName>style.visibility</p:attrName>
                                        </p:attrNameLst>
                                      </p:cBhvr>
                                      <p:to>
                                        <p:strVal val="visible"/>
                                      </p:to>
                                    </p:set>
                                    <p:animEffect transition="in" filter="barn(inVertical)">
                                      <p:cBhvr>
                                        <p:cTn id="18" dur="5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
        <p:cNvGrpSpPr/>
        <p:nvPr/>
      </p:nvGrpSpPr>
      <p:grpSpPr>
        <a:xfrm>
          <a:off x="0" y="0"/>
          <a:ext cx="0" cy="0"/>
          <a:chOff x="0" y="0"/>
          <a:chExt cx="0" cy="0"/>
        </a:xfrm>
      </p:grpSpPr>
      <p:sp>
        <p:nvSpPr>
          <p:cNvPr id="164" name="Google Shape;164;p28"/>
          <p:cNvSpPr txBox="1">
            <a:spLocks noGrp="1"/>
          </p:cNvSpPr>
          <p:nvPr>
            <p:ph type="title"/>
          </p:nvPr>
        </p:nvSpPr>
        <p:spPr>
          <a:xfrm>
            <a:off x="514349" y="573279"/>
            <a:ext cx="8562195" cy="1200150"/>
          </a:xfrm>
          <a:prstGeom prst="rect">
            <a:avLst/>
          </a:prstGeom>
        </p:spPr>
        <p:txBody>
          <a:bodyPr spcFirstLastPara="1" vert="horz" lIns="91440" tIns="45720" rIns="91440" bIns="45720" rtlCol="0" anchor="b" anchorCtr="0">
            <a:normAutofit/>
          </a:bodyPr>
          <a:lstStyle/>
          <a:p>
            <a:pPr marL="0" lvl="0" indent="0" algn="ctr" defTabSz="914400">
              <a:lnSpc>
                <a:spcPct val="90000"/>
              </a:lnSpc>
              <a:spcBef>
                <a:spcPct val="0"/>
              </a:spcBef>
              <a:spcAft>
                <a:spcPts val="0"/>
              </a:spcAft>
            </a:pPr>
            <a:r>
              <a:rPr lang="en-US" sz="3600" dirty="0" err="1">
                <a:solidFill>
                  <a:schemeClr val="tx1"/>
                </a:solidFill>
                <a:latin typeface="Caveat" panose="020B0604020202020204" charset="0"/>
              </a:rPr>
              <a:t>ile</a:t>
            </a:r>
            <a:r>
              <a:rPr lang="en-US" sz="3600" dirty="0">
                <a:solidFill>
                  <a:schemeClr val="tx1"/>
                </a:solidFill>
                <a:latin typeface="Caveat" panose="020B0604020202020204" charset="0"/>
              </a:rPr>
              <a:t> </a:t>
            </a:r>
            <a:r>
              <a:rPr lang="en-US" sz="3600" dirty="0" err="1">
                <a:solidFill>
                  <a:schemeClr val="tx1"/>
                </a:solidFill>
                <a:latin typeface="Caveat" panose="020B0604020202020204" charset="0"/>
              </a:rPr>
              <a:t>komputer</a:t>
            </a:r>
            <a:r>
              <a:rPr lang="en-US" sz="3600" dirty="0">
                <a:solidFill>
                  <a:schemeClr val="tx1"/>
                </a:solidFill>
                <a:latin typeface="Caveat" panose="020B0604020202020204" charset="0"/>
              </a:rPr>
              <a:t> </a:t>
            </a:r>
            <a:r>
              <a:rPr lang="en-US" sz="3600" dirty="0" err="1">
                <a:solidFill>
                  <a:schemeClr val="tx1"/>
                </a:solidFill>
                <a:latin typeface="Caveat" panose="020B0604020202020204" charset="0"/>
              </a:rPr>
              <a:t>może</a:t>
            </a:r>
            <a:r>
              <a:rPr lang="en-US" sz="3600" dirty="0">
                <a:solidFill>
                  <a:schemeClr val="tx1"/>
                </a:solidFill>
                <a:latin typeface="Caveat" panose="020B0604020202020204" charset="0"/>
              </a:rPr>
              <a:t> </a:t>
            </a:r>
            <a:r>
              <a:rPr lang="en-US" sz="3600" dirty="0" err="1">
                <a:solidFill>
                  <a:schemeClr val="tx1"/>
                </a:solidFill>
                <a:latin typeface="Caveat" panose="020B0604020202020204" charset="0"/>
              </a:rPr>
              <a:t>zapamiętać</a:t>
            </a:r>
            <a:r>
              <a:rPr lang="en-US" sz="3600" dirty="0">
                <a:solidFill>
                  <a:schemeClr val="tx1"/>
                </a:solidFill>
                <a:latin typeface="Caveat" panose="020B0604020202020204" charset="0"/>
              </a:rPr>
              <a:t> </a:t>
            </a:r>
            <a:r>
              <a:rPr lang="en-US" sz="3600" dirty="0" err="1">
                <a:solidFill>
                  <a:schemeClr val="tx1"/>
                </a:solidFill>
                <a:latin typeface="Caveat" panose="020B0604020202020204" charset="0"/>
              </a:rPr>
              <a:t>cyfr</a:t>
            </a:r>
            <a:r>
              <a:rPr lang="en-US" sz="3600" dirty="0">
                <a:solidFill>
                  <a:schemeClr val="tx1"/>
                </a:solidFill>
                <a:latin typeface="Caveat" panose="020B0604020202020204" charset="0"/>
              </a:rPr>
              <a:t> </a:t>
            </a:r>
            <a:br>
              <a:rPr lang="pl-PL" sz="3600" dirty="0">
                <a:solidFill>
                  <a:schemeClr val="tx1"/>
                </a:solidFill>
                <a:latin typeface="Caveat" panose="020B0604020202020204" charset="0"/>
              </a:rPr>
            </a:br>
            <a:r>
              <a:rPr lang="en-US" sz="3600" dirty="0">
                <a:solidFill>
                  <a:schemeClr val="tx1"/>
                </a:solidFill>
                <a:latin typeface="Caveat" panose="020B0604020202020204" charset="0"/>
              </a:rPr>
              <a:t>po </a:t>
            </a:r>
            <a:r>
              <a:rPr lang="en-US" sz="3600" dirty="0" err="1">
                <a:solidFill>
                  <a:schemeClr val="tx1"/>
                </a:solidFill>
                <a:latin typeface="Caveat" panose="020B0604020202020204" charset="0"/>
              </a:rPr>
              <a:t>przecinku</a:t>
            </a:r>
            <a:r>
              <a:rPr lang="en-US" sz="3600" dirty="0">
                <a:solidFill>
                  <a:schemeClr val="tx1"/>
                </a:solidFill>
                <a:latin typeface="Caveat" panose="020B0604020202020204" charset="0"/>
              </a:rPr>
              <a:t> </a:t>
            </a:r>
            <a:r>
              <a:rPr lang="en-US" sz="3600" dirty="0" err="1">
                <a:solidFill>
                  <a:schemeClr val="tx1"/>
                </a:solidFill>
                <a:latin typeface="Caveat" panose="020B0604020202020204" charset="0"/>
              </a:rPr>
              <a:t>liczby</a:t>
            </a:r>
            <a:r>
              <a:rPr lang="en-US" sz="3600" dirty="0">
                <a:solidFill>
                  <a:schemeClr val="tx1"/>
                </a:solidFill>
                <a:latin typeface="Caveat" panose="020B0604020202020204" charset="0"/>
              </a:rPr>
              <a:t> pi</a:t>
            </a:r>
          </a:p>
        </p:txBody>
      </p:sp>
      <p:sp>
        <p:nvSpPr>
          <p:cNvPr id="165" name="Google Shape;165;p28"/>
          <p:cNvSpPr txBox="1">
            <a:spLocks noGrp="1"/>
          </p:cNvSpPr>
          <p:nvPr>
            <p:ph type="body" idx="1"/>
          </p:nvPr>
        </p:nvSpPr>
        <p:spPr>
          <a:xfrm>
            <a:off x="1079345" y="2013172"/>
            <a:ext cx="2983229" cy="2890584"/>
          </a:xfrm>
          <a:prstGeom prst="rect">
            <a:avLst/>
          </a:prstGeom>
        </p:spPr>
        <p:txBody>
          <a:bodyPr spcFirstLastPara="1" vert="horz" lIns="91440" tIns="45720" rIns="91440" bIns="45720" rtlCol="0" anchorCtr="0">
            <a:normAutofit lnSpcReduction="10000"/>
          </a:bodyPr>
          <a:lstStyle/>
          <a:p>
            <a:pPr marL="0" lvl="0" indent="0" algn="ctr" defTabSz="914400">
              <a:lnSpc>
                <a:spcPct val="150000"/>
              </a:lnSpc>
              <a:spcBef>
                <a:spcPts val="0"/>
              </a:spcBef>
              <a:spcAft>
                <a:spcPts val="0"/>
              </a:spcAft>
              <a:buNone/>
            </a:pPr>
            <a:r>
              <a:rPr lang="en-US" sz="1400" dirty="0">
                <a:solidFill>
                  <a:schemeClr val="tx1"/>
                </a:solidFill>
                <a:latin typeface="Times New Roman" panose="02020603050405020304" pitchFamily="18" charset="0"/>
                <a:cs typeface="Times New Roman" panose="02020603050405020304" pitchFamily="18" charset="0"/>
              </a:rPr>
              <a:t>W </a:t>
            </a:r>
            <a:r>
              <a:rPr lang="en-US" sz="1400" dirty="0" err="1">
                <a:solidFill>
                  <a:schemeClr val="tx1"/>
                </a:solidFill>
                <a:latin typeface="Times New Roman" panose="02020603050405020304" pitchFamily="18" charset="0"/>
                <a:cs typeface="Times New Roman" panose="02020603050405020304" pitchFamily="18" charset="0"/>
              </a:rPr>
              <a:t>przypadku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komputerowych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algorytmów</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uruchomionych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sprzęcie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powszechnie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dostępnym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największa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uzyskana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precyzja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należy</a:t>
            </a:r>
            <a:r>
              <a:rPr lang="en-US" sz="1400" dirty="0">
                <a:solidFill>
                  <a:schemeClr val="tx1"/>
                </a:solidFill>
                <a:latin typeface="Times New Roman" panose="02020603050405020304" pitchFamily="18" charset="0"/>
                <a:cs typeface="Times New Roman" panose="02020603050405020304" pitchFamily="18" charset="0"/>
              </a:rPr>
              <a:t> do </a:t>
            </a:r>
            <a:r>
              <a:rPr lang="en-US" sz="1400" dirty="0" err="1">
                <a:solidFill>
                  <a:schemeClr val="tx1"/>
                </a:solidFill>
                <a:latin typeface="Times New Roman" panose="02020603050405020304" pitchFamily="18" charset="0"/>
                <a:cs typeface="Times New Roman" panose="02020603050405020304" pitchFamily="18" charset="0"/>
              </a:rPr>
              <a:t>Petera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Trueba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który</a:t>
            </a:r>
            <a:r>
              <a:rPr lang="en-US" sz="1400" dirty="0">
                <a:solidFill>
                  <a:schemeClr val="tx1"/>
                </a:solidFill>
                <a:latin typeface="Times New Roman" panose="02020603050405020304" pitchFamily="18" charset="0"/>
                <a:cs typeface="Times New Roman" panose="02020603050405020304" pitchFamily="18" charset="0"/>
              </a:rPr>
              <a:t> 11 </a:t>
            </a:r>
            <a:r>
              <a:rPr lang="en-US" sz="1400" dirty="0" err="1">
                <a:solidFill>
                  <a:schemeClr val="tx1"/>
                </a:solidFill>
                <a:latin typeface="Times New Roman" panose="02020603050405020304" pitchFamily="18" charset="0"/>
                <a:cs typeface="Times New Roman" panose="02020603050405020304" pitchFamily="18" charset="0"/>
              </a:rPr>
              <a:t>listopada</a:t>
            </a:r>
            <a:r>
              <a:rPr lang="en-US" sz="1400" dirty="0">
                <a:solidFill>
                  <a:schemeClr val="tx1"/>
                </a:solidFill>
                <a:latin typeface="Times New Roman" panose="02020603050405020304" pitchFamily="18" charset="0"/>
                <a:cs typeface="Times New Roman" panose="02020603050405020304" pitchFamily="18" charset="0"/>
              </a:rPr>
              <a:t> 2016 </a:t>
            </a:r>
            <a:r>
              <a:rPr lang="en-US" sz="1400" dirty="0" err="1">
                <a:solidFill>
                  <a:schemeClr val="tx1"/>
                </a:solidFill>
                <a:latin typeface="Times New Roman" panose="02020603050405020304" pitchFamily="18" charset="0"/>
                <a:cs typeface="Times New Roman" panose="02020603050405020304" pitchFamily="18" charset="0"/>
              </a:rPr>
              <a:t>uzyskał</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prawie</a:t>
            </a:r>
            <a:r>
              <a:rPr lang="en-US" sz="1400" dirty="0">
                <a:solidFill>
                  <a:schemeClr val="tx1"/>
                </a:solidFill>
                <a:latin typeface="Times New Roman" panose="02020603050405020304" pitchFamily="18" charset="0"/>
                <a:cs typeface="Times New Roman" panose="02020603050405020304" pitchFamily="18" charset="0"/>
              </a:rPr>
              <a:t> 22, 5 </a:t>
            </a:r>
            <a:r>
              <a:rPr lang="en-US" sz="1400" dirty="0" err="1">
                <a:solidFill>
                  <a:schemeClr val="tx1"/>
                </a:solidFill>
                <a:latin typeface="Times New Roman" panose="02020603050405020304" pitchFamily="18" charset="0"/>
                <a:cs typeface="Times New Roman" panose="02020603050405020304" pitchFamily="18" charset="0"/>
              </a:rPr>
              <a:t>biliona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cyfr</a:t>
            </a:r>
            <a:r>
              <a:rPr lang="en-US" sz="1400" dirty="0">
                <a:solidFill>
                  <a:schemeClr val="tx1"/>
                </a:solidFill>
                <a:latin typeface="Times New Roman" panose="02020603050405020304" pitchFamily="18" charset="0"/>
                <a:cs typeface="Times New Roman" panose="02020603050405020304" pitchFamily="18" charset="0"/>
              </a:rPr>
              <a:t> po </a:t>
            </a:r>
            <a:r>
              <a:rPr lang="en-US" sz="1400" dirty="0" err="1">
                <a:solidFill>
                  <a:schemeClr val="tx1"/>
                </a:solidFill>
                <a:latin typeface="Times New Roman" panose="02020603050405020304" pitchFamily="18" charset="0"/>
                <a:cs typeface="Times New Roman" panose="02020603050405020304" pitchFamily="18" charset="0"/>
              </a:rPr>
              <a:t>przecinku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Obliczenia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zajęły</a:t>
            </a:r>
            <a:r>
              <a:rPr lang="en-US" sz="1400" dirty="0">
                <a:solidFill>
                  <a:schemeClr val="tx1"/>
                </a:solidFill>
                <a:latin typeface="Times New Roman" panose="02020603050405020304" pitchFamily="18" charset="0"/>
                <a:cs typeface="Times New Roman" panose="02020603050405020304" pitchFamily="18" charset="0"/>
              </a:rPr>
              <a:t> 105 </a:t>
            </a:r>
            <a:r>
              <a:rPr lang="en-US" sz="1400" dirty="0" err="1">
                <a:solidFill>
                  <a:schemeClr val="tx1"/>
                </a:solidFill>
                <a:latin typeface="Times New Roman" panose="02020603050405020304" pitchFamily="18" charset="0"/>
                <a:cs typeface="Times New Roman" panose="02020603050405020304" pitchFamily="18" charset="0"/>
              </a:rPr>
              <a:t>dni</a:t>
            </a:r>
            <a:r>
              <a:rPr lang="en-US" sz="1400" dirty="0">
                <a:solidFill>
                  <a:schemeClr val="tx1"/>
                </a:solidFill>
                <a:latin typeface="Times New Roman" panose="02020603050405020304" pitchFamily="18" charset="0"/>
                <a:cs typeface="Times New Roman" panose="02020603050405020304" pitchFamily="18" charset="0"/>
              </a:rPr>
              <a:t>, a </a:t>
            </a:r>
            <a:r>
              <a:rPr lang="en-US" sz="1400" dirty="0" err="1">
                <a:solidFill>
                  <a:schemeClr val="tx1"/>
                </a:solidFill>
                <a:latin typeface="Times New Roman" panose="02020603050405020304" pitchFamily="18" charset="0"/>
                <a:cs typeface="Times New Roman" panose="02020603050405020304" pitchFamily="18" charset="0"/>
              </a:rPr>
              <a:t>liczba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zajęła</a:t>
            </a:r>
            <a:r>
              <a:rPr lang="en-US" sz="1400" dirty="0">
                <a:solidFill>
                  <a:schemeClr val="tx1"/>
                </a:solidFill>
                <a:latin typeface="Times New Roman" panose="02020603050405020304" pitchFamily="18" charset="0"/>
                <a:cs typeface="Times New Roman" panose="02020603050405020304" pitchFamily="18" charset="0"/>
              </a:rPr>
              <a:t> ok. 120 TB </a:t>
            </a:r>
            <a:r>
              <a:rPr lang="en-US" sz="1400" dirty="0" err="1">
                <a:solidFill>
                  <a:schemeClr val="tx1"/>
                </a:solidFill>
                <a:latin typeface="Times New Roman" panose="02020603050405020304" pitchFamily="18" charset="0"/>
                <a:cs typeface="Times New Roman" panose="02020603050405020304" pitchFamily="18" charset="0"/>
              </a:rPr>
              <a:t>miejsca</a:t>
            </a:r>
            <a:r>
              <a:rPr lang="en-US" sz="1400" dirty="0">
                <a:solidFill>
                  <a:schemeClr val="tx1"/>
                </a:solidFill>
                <a:latin typeface="Times New Roman" panose="02020603050405020304" pitchFamily="18" charset="0"/>
                <a:cs typeface="Times New Roman" panose="02020603050405020304" pitchFamily="18" charset="0"/>
              </a:rPr>
              <a:t>.</a:t>
            </a:r>
          </a:p>
          <a:p>
            <a:pPr marL="0" lvl="0" indent="-228600" algn="ctr" defTabSz="914400">
              <a:lnSpc>
                <a:spcPct val="150000"/>
              </a:lnSpc>
              <a:spcBef>
                <a:spcPts val="1600"/>
              </a:spcBef>
              <a:spcAft>
                <a:spcPts val="1600"/>
              </a:spcAft>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163" name="Google Shape;163;p28"/>
          <p:cNvPicPr preferRelativeResize="0"/>
          <p:nvPr/>
        </p:nvPicPr>
        <p:blipFill rotWithShape="1">
          <a:blip r:embed="rId3"/>
          <a:srcRect l="9016" r="9016"/>
          <a:stretch/>
        </p:blipFill>
        <p:spPr>
          <a:xfrm>
            <a:off x="3895494" y="1924779"/>
            <a:ext cx="4620420" cy="2890585"/>
          </a:xfrm>
          <a:prstGeom prst="rect">
            <a:avLst/>
          </a:prstGeom>
          <a:noFill/>
          <a:effectLst>
            <a:softEdge rad="635000"/>
          </a:effec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5">
                                            <p:txEl>
                                              <p:pRg st="0" end="0"/>
                                            </p:txEl>
                                          </p:spTgt>
                                        </p:tgtEl>
                                        <p:attrNameLst>
                                          <p:attrName>style.visibility</p:attrName>
                                        </p:attrNameLst>
                                      </p:cBhvr>
                                      <p:to>
                                        <p:strVal val="visible"/>
                                      </p:to>
                                    </p:set>
                                    <p:animEffect transition="in" filter="barn(inVertical)">
                                      <p:cBhvr>
                                        <p:cTn id="12" dur="500"/>
                                        <p:tgtEl>
                                          <p:spTgt spid="1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barn(inVertical)">
                                      <p:cBhvr>
                                        <p:cTn id="1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6"/>
        <p:cNvGrpSpPr/>
        <p:nvPr/>
      </p:nvGrpSpPr>
      <p:grpSpPr>
        <a:xfrm>
          <a:off x="0" y="0"/>
          <a:ext cx="0" cy="0"/>
          <a:chOff x="0" y="0"/>
          <a:chExt cx="0" cy="0"/>
        </a:xfrm>
      </p:grpSpPr>
      <p:sp>
        <p:nvSpPr>
          <p:cNvPr id="178" name="Google Shape;178;p30"/>
          <p:cNvSpPr txBox="1">
            <a:spLocks noGrp="1"/>
          </p:cNvSpPr>
          <p:nvPr>
            <p:ph type="title"/>
          </p:nvPr>
        </p:nvSpPr>
        <p:spPr>
          <a:xfrm>
            <a:off x="1048970" y="332329"/>
            <a:ext cx="7194861" cy="1200150"/>
          </a:xfrm>
          <a:prstGeom prst="rect">
            <a:avLst/>
          </a:prstGeom>
        </p:spPr>
        <p:txBody>
          <a:bodyPr spcFirstLastPara="1" vert="horz" lIns="91440" tIns="45720" rIns="91440" bIns="45720" rtlCol="0" anchor="b" anchorCtr="0">
            <a:normAutofit/>
          </a:bodyPr>
          <a:lstStyle/>
          <a:p>
            <a:pPr marL="0" lvl="0" indent="0" algn="ctr" defTabSz="914400">
              <a:lnSpc>
                <a:spcPct val="90000"/>
              </a:lnSpc>
              <a:spcBef>
                <a:spcPct val="0"/>
              </a:spcBef>
              <a:spcAft>
                <a:spcPts val="0"/>
              </a:spcAft>
            </a:pPr>
            <a:r>
              <a:rPr lang="en-US" sz="3600" dirty="0">
                <a:solidFill>
                  <a:schemeClr val="tx1"/>
                </a:solidFill>
                <a:latin typeface="Caveat" panose="020B0604020202020204" charset="0"/>
              </a:rPr>
              <a:t>jak </a:t>
            </a:r>
            <a:r>
              <a:rPr lang="en-US" sz="3600" dirty="0" err="1">
                <a:solidFill>
                  <a:schemeClr val="tx1"/>
                </a:solidFill>
                <a:latin typeface="Caveat" panose="020B0604020202020204" charset="0"/>
              </a:rPr>
              <a:t>zapamiętać</a:t>
            </a:r>
            <a:r>
              <a:rPr lang="en-US" sz="3600" dirty="0">
                <a:solidFill>
                  <a:schemeClr val="tx1"/>
                </a:solidFill>
                <a:latin typeface="Caveat" panose="020B0604020202020204" charset="0"/>
              </a:rPr>
              <a:t> </a:t>
            </a:r>
            <a:r>
              <a:rPr lang="en-US" sz="3600" dirty="0" err="1">
                <a:solidFill>
                  <a:schemeClr val="tx1"/>
                </a:solidFill>
                <a:latin typeface="Caveat" panose="020B0604020202020204" charset="0"/>
              </a:rPr>
              <a:t>kolejne</a:t>
            </a:r>
            <a:r>
              <a:rPr lang="en-US" sz="3600" dirty="0">
                <a:solidFill>
                  <a:schemeClr val="tx1"/>
                </a:solidFill>
                <a:latin typeface="Caveat" panose="020B0604020202020204" charset="0"/>
              </a:rPr>
              <a:t> </a:t>
            </a:r>
            <a:r>
              <a:rPr lang="en-US" sz="3600" dirty="0" err="1">
                <a:solidFill>
                  <a:schemeClr val="tx1"/>
                </a:solidFill>
                <a:latin typeface="Caveat" panose="020B0604020202020204" charset="0"/>
              </a:rPr>
              <a:t>liczby</a:t>
            </a:r>
            <a:r>
              <a:rPr lang="en-US" sz="3600" dirty="0">
                <a:solidFill>
                  <a:schemeClr val="tx1"/>
                </a:solidFill>
                <a:latin typeface="Caveat" panose="020B0604020202020204" charset="0"/>
              </a:rPr>
              <a:t> pi?</a:t>
            </a:r>
          </a:p>
        </p:txBody>
      </p:sp>
      <p:sp>
        <p:nvSpPr>
          <p:cNvPr id="3" name="pole tekstowe 2">
            <a:extLst>
              <a:ext uri="{FF2B5EF4-FFF2-40B4-BE49-F238E27FC236}">
                <a16:creationId xmlns:a16="http://schemas.microsoft.com/office/drawing/2014/main" id="{2673F17A-7096-46A1-A54B-C7B66701B00B}"/>
              </a:ext>
            </a:extLst>
          </p:cNvPr>
          <p:cNvSpPr txBox="1"/>
          <p:nvPr/>
        </p:nvSpPr>
        <p:spPr>
          <a:xfrm>
            <a:off x="2215373" y="1790734"/>
            <a:ext cx="4862053" cy="3411190"/>
          </a:xfrm>
          <a:prstGeom prst="rect">
            <a:avLst/>
          </a:prstGeom>
          <a:noFill/>
        </p:spPr>
        <p:txBody>
          <a:bodyPr wrap="square" rtlCol="0">
            <a:spAutoFit/>
          </a:bodyPr>
          <a:lstStyle/>
          <a:p>
            <a:pPr marL="0" lvl="0" indent="0" algn="ctr" defTabSz="914400">
              <a:lnSpc>
                <a:spcPct val="90000"/>
              </a:lnSpc>
              <a:spcBef>
                <a:spcPts val="0"/>
              </a:spcBef>
              <a:spcAft>
                <a:spcPts val="0"/>
              </a:spcAft>
              <a:buNone/>
            </a:pPr>
            <a:r>
              <a:rPr lang="en-US" sz="1400" dirty="0" err="1">
                <a:solidFill>
                  <a:schemeClr val="tx1"/>
                </a:solidFill>
                <a:latin typeface="Times New Roman" panose="02020603050405020304" pitchFamily="18" charset="0"/>
                <a:cs typeface="Times New Roman" panose="02020603050405020304" pitchFamily="18" charset="0"/>
              </a:rPr>
              <a:t>Istnieje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wiele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technik</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zapamiętanie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kolejnych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cyfr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liczby</a:t>
            </a:r>
            <a:r>
              <a:rPr lang="en-US" sz="1400" dirty="0">
                <a:solidFill>
                  <a:schemeClr val="tx1"/>
                </a:solidFill>
                <a:latin typeface="Times New Roman" panose="02020603050405020304" pitchFamily="18" charset="0"/>
                <a:cs typeface="Times New Roman" panose="02020603050405020304" pitchFamily="18" charset="0"/>
              </a:rPr>
              <a:t> Pi. </a:t>
            </a:r>
            <a:br>
              <a:rPr lang="pl-PL" sz="1400" dirty="0">
                <a:solidFill>
                  <a:schemeClr val="tx1"/>
                </a:solidFill>
                <a:latin typeface="Times New Roman" panose="02020603050405020304" pitchFamily="18" charset="0"/>
                <a:cs typeface="Times New Roman" panose="02020603050405020304" pitchFamily="18" charset="0"/>
              </a:rPr>
            </a:br>
            <a:r>
              <a:rPr lang="en-US" sz="1400" dirty="0">
                <a:solidFill>
                  <a:schemeClr val="tx1"/>
                </a:solidFill>
                <a:latin typeface="Times New Roman" panose="02020603050405020304" pitchFamily="18" charset="0"/>
                <a:cs typeface="Times New Roman" panose="02020603050405020304" pitchFamily="18" charset="0"/>
              </a:rPr>
              <a:t>W </a:t>
            </a:r>
            <a:r>
              <a:rPr lang="en-US" sz="1400" dirty="0" err="1">
                <a:solidFill>
                  <a:schemeClr val="tx1"/>
                </a:solidFill>
                <a:latin typeface="Times New Roman" panose="02020603050405020304" pitchFamily="18" charset="0"/>
                <a:cs typeface="Times New Roman" panose="02020603050405020304" pitchFamily="18" charset="0"/>
              </a:rPr>
              <a:t>wielu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językach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powstają</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wierszyki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zdania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czy</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piosenki</a:t>
            </a:r>
            <a:r>
              <a:rPr lang="en-US" sz="1400" dirty="0">
                <a:solidFill>
                  <a:schemeClr val="tx1"/>
                </a:solidFill>
                <a:latin typeface="Times New Roman" panose="02020603050405020304" pitchFamily="18" charset="0"/>
                <a:cs typeface="Times New Roman" panose="02020603050405020304" pitchFamily="18" charset="0"/>
              </a:rPr>
              <a:t>. </a:t>
            </a:r>
            <a:br>
              <a:rPr lang="pl-PL" sz="1400" dirty="0">
                <a:solidFill>
                  <a:schemeClr val="tx1"/>
                </a:solidFill>
                <a:latin typeface="Times New Roman" panose="02020603050405020304" pitchFamily="18" charset="0"/>
                <a:cs typeface="Times New Roman" panose="02020603050405020304" pitchFamily="18" charset="0"/>
              </a:rPr>
            </a:br>
            <a:r>
              <a:rPr lang="en-US" sz="1400" dirty="0">
                <a:solidFill>
                  <a:schemeClr val="tx1"/>
                </a:solidFill>
                <a:latin typeface="Times New Roman" panose="02020603050405020304" pitchFamily="18" charset="0"/>
                <a:cs typeface="Times New Roman" panose="02020603050405020304" pitchFamily="18" charset="0"/>
              </a:rPr>
              <a:t>W </a:t>
            </a:r>
            <a:r>
              <a:rPr lang="en-US" sz="1400" dirty="0" err="1">
                <a:solidFill>
                  <a:schemeClr val="tx1"/>
                </a:solidFill>
                <a:latin typeface="Times New Roman" panose="02020603050405020304" pitchFamily="18" charset="0"/>
                <a:cs typeface="Times New Roman" panose="02020603050405020304" pitchFamily="18" charset="0"/>
              </a:rPr>
              <a:t>języku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polskim</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mamy</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następujący</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wiersz</a:t>
            </a:r>
            <a:r>
              <a:rPr lang="en-US" sz="1400" dirty="0">
                <a:solidFill>
                  <a:schemeClr val="tx1"/>
                </a:solidFill>
                <a:latin typeface="Times New Roman" panose="02020603050405020304" pitchFamily="18" charset="0"/>
                <a:cs typeface="Times New Roman" panose="02020603050405020304" pitchFamily="18" charset="0"/>
              </a:rPr>
              <a:t>:</a:t>
            </a:r>
            <a:endParaRPr lang="pl-PL" sz="1400" dirty="0">
              <a:solidFill>
                <a:schemeClr val="tx1"/>
              </a:solidFill>
              <a:latin typeface="Times New Roman" panose="02020603050405020304" pitchFamily="18" charset="0"/>
              <a:cs typeface="Times New Roman" panose="02020603050405020304" pitchFamily="18" charset="0"/>
            </a:endParaRPr>
          </a:p>
          <a:p>
            <a:pPr marL="0" lvl="0" indent="0" algn="ctr" defTabSz="914400">
              <a:lnSpc>
                <a:spcPct val="90000"/>
              </a:lnSpc>
              <a:spcBef>
                <a:spcPts val="0"/>
              </a:spcBef>
              <a:spcAft>
                <a:spcPts val="0"/>
              </a:spcAft>
              <a:buNone/>
            </a:pPr>
            <a:endParaRPr lang="pl-PL" sz="1400" dirty="0">
              <a:solidFill>
                <a:schemeClr val="tx1"/>
              </a:solidFill>
              <a:latin typeface="Times New Roman" panose="02020603050405020304" pitchFamily="18" charset="0"/>
              <a:cs typeface="Times New Roman" panose="02020603050405020304" pitchFamily="18" charset="0"/>
            </a:endParaRPr>
          </a:p>
          <a:p>
            <a:pPr marL="0" lvl="0" indent="0" algn="ctr" defTabSz="914400">
              <a:lnSpc>
                <a:spcPct val="90000"/>
              </a:lnSpc>
              <a:spcBef>
                <a:spcPts val="0"/>
              </a:spcBef>
              <a:spcAft>
                <a:spcPts val="0"/>
              </a:spcAft>
              <a:buNone/>
            </a:pPr>
            <a:r>
              <a:rPr lang="pl-PL" sz="1400" dirty="0">
                <a:solidFill>
                  <a:schemeClr val="tx1"/>
                </a:solidFill>
                <a:latin typeface="Times New Roman" panose="02020603050405020304" pitchFamily="18" charset="0"/>
                <a:cs typeface="Times New Roman" panose="02020603050405020304" pitchFamily="18" charset="0"/>
              </a:rPr>
              <a:t>„Kto w mózg i głowę natłoczyć by chciał </a:t>
            </a:r>
            <a:r>
              <a:rPr lang="pl-PL" sz="1400" dirty="0" err="1">
                <a:solidFill>
                  <a:schemeClr val="tx1"/>
                </a:solidFill>
                <a:latin typeface="Times New Roman" panose="02020603050405020304" pitchFamily="18" charset="0"/>
                <a:cs typeface="Times New Roman" panose="02020603050405020304" pitchFamily="18" charset="0"/>
              </a:rPr>
              <a:t>cyfer</a:t>
            </a:r>
            <a:r>
              <a:rPr lang="pl-PL" sz="1400" dirty="0">
                <a:solidFill>
                  <a:schemeClr val="tx1"/>
                </a:solidFill>
                <a:latin typeface="Times New Roman" panose="02020603050405020304" pitchFamily="18" charset="0"/>
                <a:cs typeface="Times New Roman" panose="02020603050405020304" pitchFamily="18" charset="0"/>
              </a:rPr>
              <a:t> moc,                 [3141592653] </a:t>
            </a:r>
          </a:p>
          <a:p>
            <a:pPr marL="0" lvl="0" indent="0" algn="ctr" defTabSz="914400">
              <a:lnSpc>
                <a:spcPct val="90000"/>
              </a:lnSpc>
              <a:spcBef>
                <a:spcPts val="0"/>
              </a:spcBef>
              <a:spcAft>
                <a:spcPts val="0"/>
              </a:spcAft>
              <a:buNone/>
            </a:pPr>
            <a:r>
              <a:rPr lang="pl-PL" sz="1400" dirty="0">
                <a:solidFill>
                  <a:schemeClr val="tx1"/>
                </a:solidFill>
                <a:latin typeface="Times New Roman" panose="02020603050405020304" pitchFamily="18" charset="0"/>
                <a:cs typeface="Times New Roman" panose="02020603050405020304" pitchFamily="18" charset="0"/>
              </a:rPr>
              <a:t>Ażeby liczenie ludolfiny trudnej spamiętać moc,</a:t>
            </a:r>
          </a:p>
          <a:p>
            <a:pPr marL="0" lvl="0" indent="0" algn="ctr" defTabSz="914400">
              <a:lnSpc>
                <a:spcPct val="90000"/>
              </a:lnSpc>
              <a:spcBef>
                <a:spcPts val="0"/>
              </a:spcBef>
              <a:spcAft>
                <a:spcPts val="0"/>
              </a:spcAft>
              <a:buNone/>
            </a:pPr>
            <a:r>
              <a:rPr lang="pl-PL" sz="1400" dirty="0">
                <a:latin typeface="Times New Roman" panose="02020603050405020304" pitchFamily="18" charset="0"/>
                <a:cs typeface="Times New Roman" panose="02020603050405020304" pitchFamily="18" charset="0"/>
              </a:rPr>
              <a:t>[589793]</a:t>
            </a:r>
            <a:endParaRPr lang="pl-PL" sz="1400" dirty="0">
              <a:solidFill>
                <a:schemeClr val="tx1"/>
              </a:solidFill>
              <a:latin typeface="Times New Roman" panose="02020603050405020304" pitchFamily="18" charset="0"/>
              <a:cs typeface="Times New Roman" panose="02020603050405020304" pitchFamily="18" charset="0"/>
            </a:endParaRPr>
          </a:p>
          <a:p>
            <a:pPr marL="0" lvl="0" indent="0" algn="ctr" defTabSz="914400">
              <a:lnSpc>
                <a:spcPct val="90000"/>
              </a:lnSpc>
              <a:spcBef>
                <a:spcPts val="0"/>
              </a:spcBef>
              <a:spcAft>
                <a:spcPts val="0"/>
              </a:spcAft>
              <a:buNone/>
            </a:pPr>
            <a:r>
              <a:rPr lang="pl-PL" sz="1400" dirty="0">
                <a:solidFill>
                  <a:schemeClr val="tx1"/>
                </a:solidFill>
                <a:latin typeface="Times New Roman" panose="02020603050405020304" pitchFamily="18" charset="0"/>
                <a:cs typeface="Times New Roman" panose="02020603050405020304" pitchFamily="18" charset="0"/>
              </a:rPr>
              <a:t>To nam zastąpić musi słówka te litery suma,</a:t>
            </a:r>
          </a:p>
          <a:p>
            <a:pPr marL="0" lvl="0" indent="0" algn="ctr" defTabSz="914400">
              <a:lnSpc>
                <a:spcPct val="90000"/>
              </a:lnSpc>
              <a:spcBef>
                <a:spcPts val="0"/>
              </a:spcBef>
              <a:spcAft>
                <a:spcPts val="0"/>
              </a:spcAft>
              <a:buNone/>
            </a:pPr>
            <a:r>
              <a:rPr lang="pl-PL" sz="1400" dirty="0">
                <a:latin typeface="Times New Roman" panose="02020603050405020304" pitchFamily="18" charset="0"/>
                <a:cs typeface="Times New Roman" panose="02020603050405020304" pitchFamily="18" charset="0"/>
              </a:rPr>
              <a:t>[23846264]</a:t>
            </a:r>
            <a:endParaRPr lang="pl-PL" sz="1400" dirty="0">
              <a:solidFill>
                <a:schemeClr val="tx1"/>
              </a:solidFill>
              <a:latin typeface="Times New Roman" panose="02020603050405020304" pitchFamily="18" charset="0"/>
              <a:cs typeface="Times New Roman" panose="02020603050405020304" pitchFamily="18" charset="0"/>
            </a:endParaRPr>
          </a:p>
          <a:p>
            <a:pPr marL="0" lvl="0" indent="0" algn="ctr" defTabSz="914400">
              <a:lnSpc>
                <a:spcPct val="90000"/>
              </a:lnSpc>
              <a:spcBef>
                <a:spcPts val="0"/>
              </a:spcBef>
              <a:spcAft>
                <a:spcPts val="0"/>
              </a:spcAft>
              <a:buNone/>
            </a:pPr>
            <a:r>
              <a:rPr lang="pl-PL" sz="1400" dirty="0">
                <a:solidFill>
                  <a:schemeClr val="tx1"/>
                </a:solidFill>
                <a:latin typeface="Times New Roman" panose="02020603050405020304" pitchFamily="18" charset="0"/>
                <a:cs typeface="Times New Roman" panose="02020603050405020304" pitchFamily="18" charset="0"/>
              </a:rPr>
              <a:t>Tak one trwałej się do pamięci wszystkie wsuną.”</a:t>
            </a:r>
            <a:br>
              <a:rPr lang="pl-PL" sz="1400" dirty="0">
                <a:solidFill>
                  <a:schemeClr val="tx1"/>
                </a:solidFill>
                <a:latin typeface="Times New Roman" panose="02020603050405020304" pitchFamily="18" charset="0"/>
                <a:cs typeface="Times New Roman" panose="02020603050405020304" pitchFamily="18" charset="0"/>
              </a:rPr>
            </a:br>
            <a:r>
              <a:rPr lang="pl-PL" sz="1400" dirty="0">
                <a:solidFill>
                  <a:schemeClr val="tx1"/>
                </a:solidFill>
                <a:latin typeface="Times New Roman" panose="02020603050405020304" pitchFamily="18" charset="0"/>
                <a:cs typeface="Times New Roman" panose="02020603050405020304" pitchFamily="18" charset="0"/>
              </a:rPr>
              <a:t>[33732795]</a:t>
            </a:r>
            <a:endParaRPr lang="pl-PL" sz="1400" dirty="0">
              <a:solidFill>
                <a:schemeClr val="tx1"/>
              </a:solidFill>
              <a:latin typeface="Times New Roman" panose="02020603050405020304" pitchFamily="18" charset="0"/>
              <a:cs typeface="Times New Roman" panose="02020603050405020304" pitchFamily="18" charset="0"/>
              <a:sym typeface="Roboto"/>
            </a:endParaRPr>
          </a:p>
          <a:p>
            <a:pPr lvl="0" algn="ctr" defTabSz="914400">
              <a:lnSpc>
                <a:spcPct val="90000"/>
              </a:lnSpc>
              <a:spcBef>
                <a:spcPts val="1600"/>
              </a:spcBef>
              <a:spcAft>
                <a:spcPts val="0"/>
              </a:spcAft>
              <a:buClr>
                <a:schemeClr val="dk1"/>
              </a:buClr>
              <a:buSzPct val="91666"/>
            </a:pPr>
            <a:r>
              <a:rPr lang="en-US" sz="1400" dirty="0" err="1">
                <a:solidFill>
                  <a:schemeClr val="tx1"/>
                </a:solidFill>
                <a:latin typeface="Times New Roman" panose="02020603050405020304" pitchFamily="18" charset="0"/>
                <a:cs typeface="Times New Roman" panose="02020603050405020304" pitchFamily="18" charset="0"/>
                <a:sym typeface="Roboto"/>
              </a:rPr>
              <a:t>Wiersz</a:t>
            </a:r>
            <a:r>
              <a:rPr lang="en-US" sz="1400" dirty="0">
                <a:solidFill>
                  <a:schemeClr val="tx1"/>
                </a:solidFill>
                <a:latin typeface="Times New Roman" panose="02020603050405020304" pitchFamily="18" charset="0"/>
                <a:cs typeface="Times New Roman" panose="02020603050405020304" pitchFamily="18" charset="0"/>
                <a:sym typeface="Roboto"/>
              </a:rPr>
              <a:t> </a:t>
            </a:r>
            <a:r>
              <a:rPr lang="en-US" sz="1400" dirty="0" err="1">
                <a:solidFill>
                  <a:schemeClr val="tx1"/>
                </a:solidFill>
                <a:latin typeface="Times New Roman" panose="02020603050405020304" pitchFamily="18" charset="0"/>
                <a:cs typeface="Times New Roman" panose="02020603050405020304" pitchFamily="18" charset="0"/>
                <a:sym typeface="Roboto"/>
              </a:rPr>
              <a:t>został</a:t>
            </a:r>
            <a:r>
              <a:rPr lang="en-US" sz="1400" dirty="0">
                <a:solidFill>
                  <a:schemeClr val="tx1"/>
                </a:solidFill>
                <a:latin typeface="Times New Roman" panose="02020603050405020304" pitchFamily="18" charset="0"/>
                <a:cs typeface="Times New Roman" panose="02020603050405020304" pitchFamily="18" charset="0"/>
                <a:sym typeface="Roboto"/>
              </a:rPr>
              <a:t> </a:t>
            </a:r>
            <a:r>
              <a:rPr lang="en-US" sz="1400" dirty="0" err="1">
                <a:solidFill>
                  <a:schemeClr val="tx1"/>
                </a:solidFill>
                <a:latin typeface="Times New Roman" panose="02020603050405020304" pitchFamily="18" charset="0"/>
                <a:cs typeface="Times New Roman" panose="02020603050405020304" pitchFamily="18" charset="0"/>
                <a:sym typeface="Roboto"/>
              </a:rPr>
              <a:t>skonstruowany</a:t>
            </a:r>
            <a:r>
              <a:rPr lang="en-US" sz="1400" dirty="0">
                <a:solidFill>
                  <a:schemeClr val="tx1"/>
                </a:solidFill>
                <a:latin typeface="Times New Roman" panose="02020603050405020304" pitchFamily="18" charset="0"/>
                <a:cs typeface="Times New Roman" panose="02020603050405020304" pitchFamily="18" charset="0"/>
                <a:sym typeface="Roboto"/>
              </a:rPr>
              <a:t> w ten </a:t>
            </a:r>
            <a:r>
              <a:rPr lang="en-US" sz="1400" dirty="0" err="1">
                <a:solidFill>
                  <a:schemeClr val="tx1"/>
                </a:solidFill>
                <a:latin typeface="Times New Roman" panose="02020603050405020304" pitchFamily="18" charset="0"/>
                <a:cs typeface="Times New Roman" panose="02020603050405020304" pitchFamily="18" charset="0"/>
                <a:sym typeface="Roboto"/>
              </a:rPr>
              <a:t>sposób</a:t>
            </a:r>
            <a:r>
              <a:rPr lang="en-US" sz="1400" dirty="0">
                <a:solidFill>
                  <a:schemeClr val="tx1"/>
                </a:solidFill>
                <a:latin typeface="Times New Roman" panose="02020603050405020304" pitchFamily="18" charset="0"/>
                <a:cs typeface="Times New Roman" panose="02020603050405020304" pitchFamily="18" charset="0"/>
                <a:sym typeface="Roboto"/>
              </a:rPr>
              <a:t>, aby </a:t>
            </a:r>
            <a:r>
              <a:rPr lang="en-US" sz="1400" dirty="0" err="1">
                <a:solidFill>
                  <a:schemeClr val="tx1"/>
                </a:solidFill>
                <a:latin typeface="Times New Roman" panose="02020603050405020304" pitchFamily="18" charset="0"/>
                <a:cs typeface="Times New Roman" panose="02020603050405020304" pitchFamily="18" charset="0"/>
                <a:sym typeface="Roboto"/>
              </a:rPr>
              <a:t>poszczególne</a:t>
            </a:r>
            <a:r>
              <a:rPr lang="en-US" sz="1400" dirty="0">
                <a:solidFill>
                  <a:schemeClr val="tx1"/>
                </a:solidFill>
                <a:latin typeface="Times New Roman" panose="02020603050405020304" pitchFamily="18" charset="0"/>
                <a:cs typeface="Times New Roman" panose="02020603050405020304" pitchFamily="18" charset="0"/>
                <a:sym typeface="Roboto"/>
              </a:rPr>
              <a:t> </a:t>
            </a:r>
            <a:r>
              <a:rPr lang="en-US" sz="1400" dirty="0" err="1">
                <a:solidFill>
                  <a:schemeClr val="tx1"/>
                </a:solidFill>
                <a:latin typeface="Times New Roman" panose="02020603050405020304" pitchFamily="18" charset="0"/>
                <a:cs typeface="Times New Roman" panose="02020603050405020304" pitchFamily="18" charset="0"/>
                <a:sym typeface="Roboto"/>
              </a:rPr>
              <a:t>słowa</a:t>
            </a:r>
            <a:r>
              <a:rPr lang="en-US" sz="1400" dirty="0">
                <a:solidFill>
                  <a:schemeClr val="tx1"/>
                </a:solidFill>
                <a:latin typeface="Times New Roman" panose="02020603050405020304" pitchFamily="18" charset="0"/>
                <a:cs typeface="Times New Roman" panose="02020603050405020304" pitchFamily="18" charset="0"/>
                <a:sym typeface="Roboto"/>
              </a:rPr>
              <a:t>, </a:t>
            </a:r>
            <a:r>
              <a:rPr lang="en-US" sz="1400" dirty="0" err="1">
                <a:solidFill>
                  <a:schemeClr val="tx1"/>
                </a:solidFill>
                <a:latin typeface="Times New Roman" panose="02020603050405020304" pitchFamily="18" charset="0"/>
                <a:cs typeface="Times New Roman" panose="02020603050405020304" pitchFamily="18" charset="0"/>
                <a:sym typeface="Roboto"/>
              </a:rPr>
              <a:t>oznaczały</a:t>
            </a:r>
            <a:r>
              <a:rPr lang="en-US" sz="1400" dirty="0">
                <a:solidFill>
                  <a:schemeClr val="tx1"/>
                </a:solidFill>
                <a:latin typeface="Times New Roman" panose="02020603050405020304" pitchFamily="18" charset="0"/>
                <a:cs typeface="Times New Roman" panose="02020603050405020304" pitchFamily="18" charset="0"/>
                <a:sym typeface="Roboto"/>
              </a:rPr>
              <a:t> </a:t>
            </a:r>
            <a:r>
              <a:rPr lang="en-US" sz="1400" dirty="0" err="1">
                <a:solidFill>
                  <a:schemeClr val="tx1"/>
                </a:solidFill>
                <a:latin typeface="Times New Roman" panose="02020603050405020304" pitchFamily="18" charset="0"/>
                <a:cs typeface="Times New Roman" panose="02020603050405020304" pitchFamily="18" charset="0"/>
                <a:sym typeface="Roboto"/>
              </a:rPr>
              <a:t>kolejne</a:t>
            </a:r>
            <a:r>
              <a:rPr lang="en-US" sz="1400" dirty="0">
                <a:solidFill>
                  <a:schemeClr val="tx1"/>
                </a:solidFill>
                <a:latin typeface="Times New Roman" panose="02020603050405020304" pitchFamily="18" charset="0"/>
                <a:cs typeface="Times New Roman" panose="02020603050405020304" pitchFamily="18" charset="0"/>
                <a:sym typeface="Roboto"/>
              </a:rPr>
              <a:t> </a:t>
            </a:r>
            <a:r>
              <a:rPr lang="en-US" sz="1400" dirty="0" err="1">
                <a:solidFill>
                  <a:schemeClr val="tx1"/>
                </a:solidFill>
                <a:latin typeface="Times New Roman" panose="02020603050405020304" pitchFamily="18" charset="0"/>
                <a:cs typeface="Times New Roman" panose="02020603050405020304" pitchFamily="18" charset="0"/>
                <a:sym typeface="Roboto"/>
              </a:rPr>
              <a:t>cyfry</a:t>
            </a:r>
            <a:r>
              <a:rPr lang="en-US" sz="1400" dirty="0">
                <a:solidFill>
                  <a:schemeClr val="tx1"/>
                </a:solidFill>
                <a:latin typeface="Times New Roman" panose="02020603050405020304" pitchFamily="18" charset="0"/>
                <a:cs typeface="Times New Roman" panose="02020603050405020304" pitchFamily="18" charset="0"/>
                <a:sym typeface="Roboto"/>
              </a:rPr>
              <a:t> </a:t>
            </a:r>
            <a:r>
              <a:rPr lang="en-US" sz="1400" dirty="0" err="1">
                <a:solidFill>
                  <a:schemeClr val="tx1"/>
                </a:solidFill>
                <a:latin typeface="Times New Roman" panose="02020603050405020304" pitchFamily="18" charset="0"/>
                <a:cs typeface="Times New Roman" panose="02020603050405020304" pitchFamily="18" charset="0"/>
                <a:sym typeface="Roboto"/>
              </a:rPr>
              <a:t>liczby</a:t>
            </a:r>
            <a:r>
              <a:rPr lang="en-US" sz="1400" dirty="0">
                <a:solidFill>
                  <a:schemeClr val="tx1"/>
                </a:solidFill>
                <a:latin typeface="Times New Roman" panose="02020603050405020304" pitchFamily="18" charset="0"/>
                <a:cs typeface="Times New Roman" panose="02020603050405020304" pitchFamily="18" charset="0"/>
                <a:sym typeface="Roboto"/>
              </a:rPr>
              <a:t> Pi.</a:t>
            </a:r>
            <a:endParaRPr lang="en-US" sz="1400" dirty="0">
              <a:solidFill>
                <a:schemeClr val="tx1"/>
              </a:solidFill>
              <a:latin typeface="Times New Roman" panose="02020603050405020304" pitchFamily="18" charset="0"/>
              <a:cs typeface="Times New Roman" panose="02020603050405020304" pitchFamily="18" charset="0"/>
            </a:endParaRPr>
          </a:p>
          <a:p>
            <a:pPr marL="0" lvl="0" indent="-228600" algn="ctr" defTabSz="914400">
              <a:lnSpc>
                <a:spcPct val="90000"/>
              </a:lnSpc>
              <a:spcBef>
                <a:spcPts val="1600"/>
              </a:spcBef>
              <a:spcAft>
                <a:spcPts val="1600"/>
              </a:spcAft>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barn(inVertical)">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3"/>
        <p:cNvGrpSpPr/>
        <p:nvPr/>
      </p:nvGrpSpPr>
      <p:grpSpPr>
        <a:xfrm>
          <a:off x="0" y="0"/>
          <a:ext cx="0" cy="0"/>
          <a:chOff x="0" y="0"/>
          <a:chExt cx="0" cy="0"/>
        </a:xfrm>
      </p:grpSpPr>
      <p:sp>
        <p:nvSpPr>
          <p:cNvPr id="185" name="Google Shape;185;p31"/>
          <p:cNvSpPr txBox="1">
            <a:spLocks noGrp="1"/>
          </p:cNvSpPr>
          <p:nvPr>
            <p:ph type="title"/>
          </p:nvPr>
        </p:nvSpPr>
        <p:spPr>
          <a:xfrm>
            <a:off x="1242895" y="481011"/>
            <a:ext cx="6533222" cy="1200150"/>
          </a:xfrm>
          <a:prstGeom prst="rect">
            <a:avLst/>
          </a:prstGeom>
        </p:spPr>
        <p:txBody>
          <a:bodyPr spcFirstLastPara="1" vert="horz" lIns="91440" tIns="45720" rIns="91440" bIns="45720" rtlCol="0" anchor="b" anchorCtr="0">
            <a:normAutofit/>
          </a:bodyPr>
          <a:lstStyle/>
          <a:p>
            <a:pPr marL="0" lvl="0" indent="0" algn="ctr" defTabSz="914400">
              <a:lnSpc>
                <a:spcPct val="90000"/>
              </a:lnSpc>
              <a:spcBef>
                <a:spcPct val="0"/>
              </a:spcBef>
              <a:spcAft>
                <a:spcPts val="0"/>
              </a:spcAft>
            </a:pPr>
            <a:r>
              <a:rPr lang="en-US" sz="3600" dirty="0" err="1">
                <a:solidFill>
                  <a:schemeClr val="tx1"/>
                </a:solidFill>
                <a:latin typeface="Caveat" panose="020B0604020202020204" charset="0"/>
              </a:rPr>
              <a:t>liczba</a:t>
            </a:r>
            <a:r>
              <a:rPr lang="en-US" sz="3600" dirty="0">
                <a:solidFill>
                  <a:schemeClr val="tx1"/>
                </a:solidFill>
                <a:latin typeface="Caveat" panose="020B0604020202020204" charset="0"/>
              </a:rPr>
              <a:t> pi w </a:t>
            </a:r>
            <a:r>
              <a:rPr lang="en-US" sz="3600" dirty="0" err="1">
                <a:solidFill>
                  <a:schemeClr val="tx1"/>
                </a:solidFill>
                <a:latin typeface="Caveat" panose="020B0604020202020204" charset="0"/>
              </a:rPr>
              <a:t>książkach</a:t>
            </a:r>
            <a:r>
              <a:rPr lang="en-US" sz="3600" dirty="0">
                <a:solidFill>
                  <a:schemeClr val="tx1"/>
                </a:solidFill>
                <a:latin typeface="Caveat" panose="020B0604020202020204" charset="0"/>
              </a:rPr>
              <a:t> </a:t>
            </a:r>
            <a:br>
              <a:rPr lang="pl-PL" sz="3600" dirty="0">
                <a:solidFill>
                  <a:schemeClr val="tx1"/>
                </a:solidFill>
                <a:latin typeface="Caveat" panose="020B0604020202020204" charset="0"/>
              </a:rPr>
            </a:br>
            <a:r>
              <a:rPr lang="en-US" sz="3600" dirty="0" err="1">
                <a:solidFill>
                  <a:schemeClr val="tx1"/>
                </a:solidFill>
                <a:latin typeface="Caveat" panose="020B0604020202020204" charset="0"/>
              </a:rPr>
              <a:t>i</a:t>
            </a:r>
            <a:r>
              <a:rPr lang="en-US" sz="3600" dirty="0">
                <a:solidFill>
                  <a:schemeClr val="tx1"/>
                </a:solidFill>
                <a:latin typeface="Caveat" panose="020B0604020202020204" charset="0"/>
              </a:rPr>
              <a:t> </a:t>
            </a:r>
            <a:r>
              <a:rPr lang="en-US" sz="3600" dirty="0" err="1">
                <a:solidFill>
                  <a:schemeClr val="tx1"/>
                </a:solidFill>
                <a:latin typeface="Caveat" panose="020B0604020202020204" charset="0"/>
              </a:rPr>
              <a:t>filmach</a:t>
            </a:r>
            <a:endParaRPr lang="en-US" sz="3600" dirty="0">
              <a:solidFill>
                <a:schemeClr val="tx1"/>
              </a:solidFill>
              <a:latin typeface="Caveat" panose="020B0604020202020204" charset="0"/>
            </a:endParaRPr>
          </a:p>
        </p:txBody>
      </p:sp>
      <p:sp>
        <p:nvSpPr>
          <p:cNvPr id="186" name="Google Shape;186;p31"/>
          <p:cNvSpPr txBox="1">
            <a:spLocks noGrp="1"/>
          </p:cNvSpPr>
          <p:nvPr>
            <p:ph type="body" idx="1"/>
          </p:nvPr>
        </p:nvSpPr>
        <p:spPr>
          <a:xfrm>
            <a:off x="94437" y="1804957"/>
            <a:ext cx="3946139" cy="3314765"/>
          </a:xfrm>
          <a:prstGeom prst="rect">
            <a:avLst/>
          </a:prstGeom>
        </p:spPr>
        <p:txBody>
          <a:bodyPr spcFirstLastPara="1" vert="horz" lIns="91440" tIns="45720" rIns="91440" bIns="45720" rtlCol="0" anchorCtr="0">
            <a:normAutofit/>
          </a:bodyPr>
          <a:lstStyle/>
          <a:p>
            <a:pPr marL="0" lvl="0" indent="0" algn="ctr" defTabSz="914400">
              <a:lnSpc>
                <a:spcPct val="90000"/>
              </a:lnSpc>
              <a:spcBef>
                <a:spcPts val="0"/>
              </a:spcBef>
              <a:spcAft>
                <a:spcPts val="0"/>
              </a:spcAft>
              <a:buNone/>
            </a:pPr>
            <a:r>
              <a:rPr lang="en-US" sz="2400" dirty="0" err="1">
                <a:solidFill>
                  <a:schemeClr val="tx1"/>
                </a:solidFill>
                <a:latin typeface="Times New Roman" panose="02020603050405020304" pitchFamily="18" charset="0"/>
                <a:cs typeface="Times New Roman" panose="02020603050405020304" pitchFamily="18" charset="0"/>
              </a:rPr>
              <a:t>Liczba</a:t>
            </a:r>
            <a:r>
              <a:rPr lang="en-US" sz="2400" dirty="0">
                <a:solidFill>
                  <a:schemeClr val="tx1"/>
                </a:solidFill>
                <a:latin typeface="Times New Roman" panose="02020603050405020304" pitchFamily="18" charset="0"/>
                <a:cs typeface="Times New Roman" panose="02020603050405020304" pitchFamily="18" charset="0"/>
              </a:rPr>
              <a:t> Pi </a:t>
            </a:r>
            <a:r>
              <a:rPr lang="en-US" sz="2400" dirty="0" err="1">
                <a:solidFill>
                  <a:schemeClr val="tx1"/>
                </a:solidFill>
                <a:latin typeface="Times New Roman" panose="02020603050405020304" pitchFamily="18" charset="0"/>
                <a:cs typeface="Times New Roman" panose="02020603050405020304" pitchFamily="18" charset="0"/>
              </a:rPr>
              <a:t>miała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także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swój</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udział</a:t>
            </a:r>
            <a:r>
              <a:rPr lang="en-US" sz="2400" dirty="0">
                <a:solidFill>
                  <a:schemeClr val="tx1"/>
                </a:solidFill>
                <a:latin typeface="Times New Roman" panose="02020603050405020304" pitchFamily="18" charset="0"/>
                <a:cs typeface="Times New Roman" panose="02020603050405020304" pitchFamily="18" charset="0"/>
              </a:rPr>
              <a:t> w </a:t>
            </a:r>
            <a:r>
              <a:rPr lang="en-US" sz="2400" dirty="0" err="1">
                <a:solidFill>
                  <a:schemeClr val="tx1"/>
                </a:solidFill>
                <a:latin typeface="Times New Roman" panose="02020603050405020304" pitchFamily="18" charset="0"/>
                <a:cs typeface="Times New Roman" panose="02020603050405020304" pitchFamily="18" charset="0"/>
              </a:rPr>
              <a:t>książkach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filmach</a:t>
            </a:r>
            <a:r>
              <a:rPr lang="en-US" sz="2400" dirty="0">
                <a:solidFill>
                  <a:schemeClr val="tx1"/>
                </a:solidFill>
                <a:latin typeface="Times New Roman" panose="02020603050405020304" pitchFamily="18" charset="0"/>
                <a:cs typeface="Times New Roman" panose="02020603050405020304" pitchFamily="18" charset="0"/>
              </a:rPr>
              <a:t> </a:t>
            </a:r>
            <a:endParaRPr lang="pl-PL" sz="2400" dirty="0">
              <a:solidFill>
                <a:schemeClr val="tx1"/>
              </a:solidFill>
              <a:latin typeface="Times New Roman" panose="02020603050405020304" pitchFamily="18" charset="0"/>
              <a:cs typeface="Times New Roman" panose="02020603050405020304" pitchFamily="18" charset="0"/>
            </a:endParaRPr>
          </a:p>
          <a:p>
            <a:pPr marL="342900" indent="-342900" algn="ctr" defTabSz="914400">
              <a:lnSpc>
                <a:spcPct val="90000"/>
              </a:lnSpc>
            </a:pPr>
            <a:r>
              <a:rPr lang="en-US" sz="2400" dirty="0">
                <a:solidFill>
                  <a:schemeClr val="tx1"/>
                </a:solidFill>
                <a:latin typeface="Times New Roman" panose="02020603050405020304" pitchFamily="18" charset="0"/>
                <a:cs typeface="Times New Roman" panose="02020603050405020304" pitchFamily="18" charset="0"/>
              </a:rPr>
              <a:t> w </a:t>
            </a:r>
            <a:r>
              <a:rPr lang="en-US" sz="2400" dirty="0" err="1">
                <a:solidFill>
                  <a:schemeClr val="tx1"/>
                </a:solidFill>
                <a:latin typeface="Times New Roman" panose="02020603050405020304" pitchFamily="18" charset="0"/>
                <a:cs typeface="Times New Roman" panose="02020603050405020304" pitchFamily="18" charset="0"/>
              </a:rPr>
              <a:t>powieści</a:t>
            </a:r>
            <a:r>
              <a:rPr lang="en-US" sz="2400" dirty="0">
                <a:solidFill>
                  <a:schemeClr val="tx1"/>
                </a:solidFill>
                <a:latin typeface="Times New Roman" panose="02020603050405020304" pitchFamily="18" charset="0"/>
                <a:cs typeface="Times New Roman" panose="02020603050405020304" pitchFamily="18" charset="0"/>
              </a:rPr>
              <a:t> </a:t>
            </a:r>
            <a:r>
              <a:rPr lang="pl-PL" sz="2400" dirty="0">
                <a:solidFill>
                  <a:schemeClr val="tx1"/>
                </a:solidFill>
                <a:latin typeface="Times New Roman" panose="02020603050405020304" pitchFamily="18" charset="0"/>
                <a:cs typeface="Times New Roman" panose="02020603050405020304" pitchFamily="18" charset="0"/>
              </a:rPr>
              <a:t>„Kontakt” </a:t>
            </a:r>
            <a:r>
              <a:rPr lang="en-US" sz="2400" dirty="0">
                <a:solidFill>
                  <a:schemeClr val="tx1"/>
                </a:solidFill>
                <a:latin typeface="Times New Roman" panose="02020603050405020304" pitchFamily="18" charset="0"/>
                <a:cs typeface="Times New Roman" panose="02020603050405020304" pitchFamily="18" charset="0"/>
              </a:rPr>
              <a:t>Carla </a:t>
            </a:r>
            <a:r>
              <a:rPr lang="en-US" sz="2400" dirty="0" err="1">
                <a:solidFill>
                  <a:schemeClr val="tx1"/>
                </a:solidFill>
                <a:latin typeface="Times New Roman" panose="02020603050405020304" pitchFamily="18" charset="0"/>
                <a:cs typeface="Times New Roman" panose="02020603050405020304" pitchFamily="18" charset="0"/>
              </a:rPr>
              <a:t>Sagana</a:t>
            </a:r>
            <a:r>
              <a:rPr lang="pl-PL" sz="2400"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endParaRPr lang="pl-PL" sz="2400" dirty="0">
              <a:solidFill>
                <a:schemeClr val="tx1"/>
              </a:solidFill>
              <a:latin typeface="Times New Roman" panose="02020603050405020304" pitchFamily="18" charset="0"/>
              <a:cs typeface="Times New Roman" panose="02020603050405020304" pitchFamily="18" charset="0"/>
            </a:endParaRPr>
          </a:p>
          <a:p>
            <a:pPr marL="342900" indent="-342900" algn="ctr" defTabSz="914400">
              <a:lnSpc>
                <a:spcPct val="90000"/>
              </a:lnSpc>
            </a:pPr>
            <a:r>
              <a:rPr lang="en-US" sz="2400" dirty="0">
                <a:solidFill>
                  <a:schemeClr val="tx1"/>
                </a:solidFill>
                <a:latin typeface="Times New Roman" panose="02020603050405020304" pitchFamily="18" charset="0"/>
                <a:cs typeface="Times New Roman" panose="02020603050405020304" pitchFamily="18" charset="0"/>
              </a:rPr>
              <a:t>w </a:t>
            </a:r>
            <a:r>
              <a:rPr lang="en-US" sz="2400" dirty="0" err="1">
                <a:solidFill>
                  <a:schemeClr val="tx1"/>
                </a:solidFill>
                <a:latin typeface="Times New Roman" panose="02020603050405020304" pitchFamily="18" charset="0"/>
                <a:cs typeface="Times New Roman" panose="02020603050405020304" pitchFamily="18" charset="0"/>
              </a:rPr>
              <a:t>filmie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Darrena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Aronofsky’ego</a:t>
            </a:r>
            <a:r>
              <a:rPr lang="en-US" sz="2400" dirty="0">
                <a:solidFill>
                  <a:schemeClr val="tx1"/>
                </a:solidFill>
                <a:latin typeface="Times New Roman" panose="02020603050405020304" pitchFamily="18" charset="0"/>
                <a:cs typeface="Times New Roman" panose="02020603050405020304" pitchFamily="18" charset="0"/>
              </a:rPr>
              <a:t> pt.</a:t>
            </a:r>
            <a:r>
              <a:rPr lang="pl-PL"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”Pi”</a:t>
            </a:r>
            <a:r>
              <a:rPr lang="pl-PL" sz="2400" dirty="0">
                <a:solidFill>
                  <a:schemeClr val="tx1"/>
                </a:solidFill>
                <a:latin typeface="Times New Roman" panose="02020603050405020304" pitchFamily="18" charset="0"/>
                <a:cs typeface="Times New Roman" panose="02020603050405020304" pitchFamily="18" charset="0"/>
              </a:rPr>
              <a:t>;</a:t>
            </a:r>
          </a:p>
          <a:p>
            <a:pPr marL="342900" indent="-342900" algn="ctr" defTabSz="914400">
              <a:lnSpc>
                <a:spcPct val="90000"/>
              </a:lnSpc>
            </a:pPr>
            <a:r>
              <a:rPr lang="pl-PL" sz="2400" dirty="0">
                <a:solidFill>
                  <a:schemeClr val="tx1"/>
                </a:solidFill>
                <a:latin typeface="Times New Roman" panose="02020603050405020304" pitchFamily="18" charset="0"/>
                <a:cs typeface="Times New Roman" panose="02020603050405020304" pitchFamily="18" charset="0"/>
              </a:rPr>
              <a:t>program telewizyjny „Przybysze z </a:t>
            </a:r>
            <a:r>
              <a:rPr lang="pl-PL" sz="2400" dirty="0" err="1">
                <a:solidFill>
                  <a:schemeClr val="tx1"/>
                </a:solidFill>
                <a:latin typeface="Times New Roman" panose="02020603050405020304" pitchFamily="18" charset="0"/>
                <a:cs typeface="Times New Roman" panose="02020603050405020304" pitchFamily="18" charset="0"/>
              </a:rPr>
              <a:t>Matplanety</a:t>
            </a:r>
            <a:r>
              <a:rPr lang="pl-PL"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marL="0" lvl="0" indent="-228600" defTabSz="914400">
              <a:lnSpc>
                <a:spcPct val="90000"/>
              </a:lnSpc>
              <a:spcBef>
                <a:spcPts val="1600"/>
              </a:spcBef>
              <a:spcAft>
                <a:spcPts val="1600"/>
              </a:spcAft>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84" name="Google Shape;184;p31"/>
          <p:cNvPicPr preferRelativeResize="0"/>
          <p:nvPr/>
        </p:nvPicPr>
        <p:blipFill rotWithShape="1">
          <a:blip r:embed="rId3"/>
          <a:srcRect t="7812" b="7820"/>
          <a:stretch/>
        </p:blipFill>
        <p:spPr>
          <a:xfrm>
            <a:off x="4241298" y="1681161"/>
            <a:ext cx="4456348" cy="3392774"/>
          </a:xfrm>
          <a:prstGeom prst="rect">
            <a:avLst/>
          </a:prstGeom>
          <a:noFill/>
          <a:effectLst>
            <a:softEdge rad="317500"/>
          </a:effec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barn(inVertical)">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barn(inVertical)">
                                      <p:cBhvr>
                                        <p:cTn id="12" dur="500"/>
                                        <p:tgtEl>
                                          <p:spTgt spid="1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barn(inVertical)">
                                      <p:cBhvr>
                                        <p:cTn id="17" dur="500"/>
                                        <p:tgtEl>
                                          <p:spTgt spid="1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6">
                                            <p:txEl>
                                              <p:pRg st="2" end="2"/>
                                            </p:txEl>
                                          </p:spTgt>
                                        </p:tgtEl>
                                        <p:attrNameLst>
                                          <p:attrName>style.visibility</p:attrName>
                                        </p:attrNameLst>
                                      </p:cBhvr>
                                      <p:to>
                                        <p:strVal val="visible"/>
                                      </p:to>
                                    </p:set>
                                    <p:animEffect transition="in" filter="barn(inVertical)">
                                      <p:cBhvr>
                                        <p:cTn id="22" dur="500"/>
                                        <p:tgtEl>
                                          <p:spTgt spid="1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6">
                                            <p:txEl>
                                              <p:pRg st="3" end="3"/>
                                            </p:txEl>
                                          </p:spTgt>
                                        </p:tgtEl>
                                        <p:attrNameLst>
                                          <p:attrName>style.visibility</p:attrName>
                                        </p:attrNameLst>
                                      </p:cBhvr>
                                      <p:to>
                                        <p:strVal val="visible"/>
                                      </p:to>
                                    </p:set>
                                    <p:animEffect transition="in" filter="barn(inVertical)">
                                      <p:cBhvr>
                                        <p:cTn id="27" dur="500"/>
                                        <p:tgtEl>
                                          <p:spTgt spid="186">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barn(inVertical)">
                                      <p:cBhvr>
                                        <p:cTn id="30"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Lst>
  </p:timing>
</p:sld>
</file>

<file path=ppt/theme/theme1.xml><?xml version="1.0" encoding="utf-8"?>
<a:theme xmlns:a="http://schemas.openxmlformats.org/drawingml/2006/main" name="Para">
  <a:themeElements>
    <a:clrScheme name="Para">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Par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617</Words>
  <Application>Microsoft Office PowerPoint</Application>
  <PresentationFormat>Pokaz na ekranie (16:9)</PresentationFormat>
  <Paragraphs>37</Paragraphs>
  <Slides>11</Slides>
  <Notes>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Arial</vt:lpstr>
      <vt:lpstr>Times New Roman</vt:lpstr>
      <vt:lpstr>Century Gothic</vt:lpstr>
      <vt:lpstr>Caveat</vt:lpstr>
      <vt:lpstr>Para</vt:lpstr>
      <vt:lpstr>LICZBA PI </vt:lpstr>
      <vt:lpstr>czym jest liczba pi? </vt:lpstr>
      <vt:lpstr>Liczba pi  </vt:lpstr>
      <vt:lpstr>Prezentacja programu PowerPoint</vt:lpstr>
      <vt:lpstr>Żywy łańcuch liczby Pi</vt:lpstr>
      <vt:lpstr>Rekord zapamiętaniu cyfr po przecinku liczby pi </vt:lpstr>
      <vt:lpstr>ile komputer może zapamiętać cyfr  po przecinku liczby pi</vt:lpstr>
      <vt:lpstr>jak zapamiętać kolejne liczby pi?</vt:lpstr>
      <vt:lpstr>liczba pi w książkach  i filmach</vt:lpstr>
      <vt:lpstr>Prezentacja programu PowerPoint</vt:lpstr>
      <vt:lpstr>Liczba Pi wysłana  w kosmos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LICZBA PI </dc:title>
  <dc:creator>Ania</dc:creator>
  <cp:lastModifiedBy>Anna Płatek</cp:lastModifiedBy>
  <cp:revision>1</cp:revision>
  <dcterms:modified xsi:type="dcterms:W3CDTF">2022-03-09T17:02:11Z</dcterms:modified>
</cp:coreProperties>
</file>